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74" r:id="rId5"/>
    <p:sldId id="275" r:id="rId6"/>
    <p:sldId id="276" r:id="rId7"/>
    <p:sldId id="260" r:id="rId8"/>
    <p:sldId id="278" r:id="rId9"/>
    <p:sldId id="277" r:id="rId10"/>
    <p:sldId id="267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0A2B3F2C-CB67-4F43-BB75-01F083ADFFBB}">
          <p14:sldIdLst>
            <p14:sldId id="257"/>
            <p14:sldId id="258"/>
            <p14:sldId id="259"/>
            <p14:sldId id="260"/>
            <p14:sldId id="261"/>
            <p14:sldId id="262"/>
            <p14:sldId id="269"/>
            <p14:sldId id="264"/>
            <p14:sldId id="265"/>
            <p14:sldId id="266"/>
            <p14:sldId id="267"/>
            <p14:sldId id="268"/>
            <p14:sldId id="270"/>
            <p14:sldId id="271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187585-8B3D-4C71-92A2-E0A97A5DEDDC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44240D-452A-48FA-ACE3-BF58D13AF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7585-8B3D-4C71-92A2-E0A97A5DEDDC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240D-452A-48FA-ACE3-BF58D13AF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7585-8B3D-4C71-92A2-E0A97A5DEDDC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240D-452A-48FA-ACE3-BF58D13AF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187585-8B3D-4C71-92A2-E0A97A5DEDDC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44240D-452A-48FA-ACE3-BF58D13AF1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5187585-8B3D-4C71-92A2-E0A97A5DEDDC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44240D-452A-48FA-ACE3-BF58D13AF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7585-8B3D-4C71-92A2-E0A97A5DEDDC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240D-452A-48FA-ACE3-BF58D13AF1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7585-8B3D-4C71-92A2-E0A97A5DEDDC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240D-452A-48FA-ACE3-BF58D13AF1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187585-8B3D-4C71-92A2-E0A97A5DEDDC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44240D-452A-48FA-ACE3-BF58D13AF1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7585-8B3D-4C71-92A2-E0A97A5DEDDC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240D-452A-48FA-ACE3-BF58D13AF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187585-8B3D-4C71-92A2-E0A97A5DEDDC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44240D-452A-48FA-ACE3-BF58D13AF1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187585-8B3D-4C71-92A2-E0A97A5DEDDC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44240D-452A-48FA-ACE3-BF58D13AF1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187585-8B3D-4C71-92A2-E0A97A5DEDDC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44240D-452A-48FA-ACE3-BF58D13AF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0"/>
            <a:ext cx="6604248" cy="2852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50 комбинированного вида»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Рузаевского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 Лаборатория почемучек»</a:t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(средняя  группа)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365104"/>
            <a:ext cx="2590055" cy="2009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первой категории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Рябова О. В.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Downloads\1644254679_10-abrakadabra-fun-p-nauchnaya-laboratoriya-risunok-detskii-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3456384" cy="308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12831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ownloads\IMG-20221210-WA0002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3168352" cy="417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ownloads\IMG-20221210-WA0012 (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312368" cy="420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37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385248" cy="23762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Работа по познавательно-исследовательской деятельности продолжается. Проведение экспериментов должно стать нормой жизни, это путь ознакомления детей с окружающим миром и наиболее эффективный способ развития мыслительных процессов.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Эксперименты позволяют объединить все виды деятельности и все стороны воспитания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3573016"/>
            <a:ext cx="4032448" cy="1846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cap="small" dirty="0">
                <a:solidFill>
                  <a:srgbClr val="0070C0"/>
                </a:solidFill>
                <a:ea typeface="+mj-ea"/>
                <a:cs typeface="+mj-cs"/>
              </a:rPr>
              <a:t>Спасибо за внимание </a:t>
            </a:r>
            <a:r>
              <a:rPr lang="ru-RU" sz="3200" cap="small" dirty="0">
                <a:solidFill>
                  <a:srgbClr val="0070C0"/>
                </a:solidFill>
                <a:ea typeface="+mj-ea"/>
                <a:cs typeface="+mj-cs"/>
              </a:rPr>
              <a:t>!</a:t>
            </a:r>
            <a:r>
              <a:rPr lang="ru-RU" sz="2000" cap="small" dirty="0">
                <a:solidFill>
                  <a:srgbClr val="0070C0"/>
                </a:solidFill>
                <a:ea typeface="+mj-ea"/>
                <a:cs typeface="+mj-cs"/>
              </a:rPr>
              <a:t/>
            </a:r>
            <a:br>
              <a:rPr lang="ru-RU" sz="2000" cap="small" dirty="0">
                <a:solidFill>
                  <a:srgbClr val="0070C0"/>
                </a:solidFill>
                <a:ea typeface="+mj-ea"/>
                <a:cs typeface="+mj-cs"/>
              </a:rPr>
            </a:br>
            <a:r>
              <a:rPr lang="ru-RU" sz="1600" cap="small" dirty="0">
                <a:solidFill>
                  <a:srgbClr val="0070C0"/>
                </a:solidFill>
                <a:ea typeface="+mj-ea"/>
                <a:cs typeface="+mj-cs"/>
              </a:rPr>
              <a:t/>
            </a:r>
            <a:br>
              <a:rPr lang="ru-RU" sz="1600" cap="small" dirty="0">
                <a:solidFill>
                  <a:srgbClr val="0070C0"/>
                </a:solidFill>
                <a:ea typeface="+mj-ea"/>
                <a:cs typeface="+mj-cs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ownloads\1644254615_21-abrakadabra-fun-p-nauchnaya-laboratoriya-risunok-detskii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3600400" cy="2448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777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5976663" cy="6408712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информационно-познавательный, поисково-исследовательская,  групповой.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Сроки реализации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краткосрочный (04.10.2021г.-04.11.2021г.)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воспитатель, воспитанники средней группы (4-5 лет), родители.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познавательное развитие, речевое развитие, художественно-эстетическое развитие, социально-коммуникативное развитие, физическое развитие.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Итоговый продукт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итоговое интегрированное занятие «Весёлая лаборатория научных опытов и экспериментов».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практическое внедрение детского экспериментирования, как средства развития исследовательской активности.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познавательные: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об окружающем мире через знакомство с основными физическими свойствами и явлениями;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пополнить и обогатить в группе развивающую предметно-пространственную среду для организации работы дошкольников по экспериментальной и исследовательской деятельности.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развивающие: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монологическую речь; побуждать рассуждать, аргументировать, пользоваться речью-доказательством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зрительное внимание, воображение, память, мелкую моторику пальцев рук;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образное и пространственное мышление, самостоятельность и творческую деятельность детей.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воспитательные: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воспитывать интерес детей к экспериментальной деятельности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воспитывать такие качества как желание помочь другим, умение договариваться друг с другом для решения общих задач.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80928"/>
            <a:ext cx="2376264" cy="2818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76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120680" cy="6480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admin\Downloads\20221205_0956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01008"/>
            <a:ext cx="2638425" cy="192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ownloads\20221205_0957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836712"/>
            <a:ext cx="2743200" cy="189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2160240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982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120680" cy="6480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D:\аттестация-на-саит-инес-портал-см-и-др-яяяяяя\20221205_09524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3384376" cy="169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аттестация-на-саит-инес-портал-см-и-др-яяяяяя\20221209_120536 (1)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338437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аттестация-на-саит-инес-портал-см-и-др-яяяяяя\20221209_09480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1728192" cy="3584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6982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120680" cy="6480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D:\аттестация-на-саит-инес-портал-см-и-др-яяяяяя\20221207_09311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180020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аттестация-на-саит-инес-портал-см-и-др-яяяяяя\20221205_101008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36712"/>
            <a:ext cx="1872208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аттестация-на-саит-инес-портал-см-и-др-яяяяяя\20221205_1008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149080"/>
            <a:ext cx="20577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982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120680" cy="6480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D:\аттестация-на-саит-инес-портал-см-и-др-яяяяяя\20221205_09524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3528392" cy="219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аттестация-на-саит-инес-портал-см-и-др-яяяяяя\20221216_11123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3016"/>
            <a:ext cx="3386311" cy="2679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аттестация-на-саит-инес-портал-см-и-др-яяяяяя\20221216_09064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1872208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аттестация-на-саит-инес-портал-см-и-др-яяяяяя\20221209_100311 (1)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21088"/>
            <a:ext cx="3905622" cy="2369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6982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3" y="1268760"/>
            <a:ext cx="2232248" cy="44644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admin\Downloads\20221205_1055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51820" y="872716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аттестация-на-саит-инес-портал-см-и-др-яяяяяя\20221219_08254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2088232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аттестация-на-саит-инес-портал-см-и-др-яяяяяя\20221216_09064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088232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аттестация-на-саит-инес-портал-см-и-др-яяяяяя\20221205_105600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1872208" cy="2664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088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3" y="1268760"/>
            <a:ext cx="2232248" cy="44644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F:\фотогр-с-моего-тел-см\нод=дети-наблюд-кпроекту-февраль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4176464" cy="31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ownloads\20221216_1045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22322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088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3" y="1268760"/>
            <a:ext cx="2232248" cy="44644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D:\аттестация-на-саит-инес-портал-см-и-др-яяяяяя\20221214_093550 (2)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3752850" cy="173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фотогр-с-моего-тел-см\DSC0637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3672408" cy="241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F:\фотогр-с-моего-тел-см\DSC063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564904"/>
            <a:ext cx="2088232" cy="31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088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811</TotalTime>
  <Words>52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         Структурное подразделение  «Детский сад № 50 комбинированного вида» Рузаевского муниципального района  Проект « Лаборатория почемучек»  (средняя  группа) </vt:lpstr>
      <vt:lpstr>Вид проекта: информационно-познавательный, поисково-исследовательская,  групповой. Сроки реализации проекта: краткосрочный (04.10.2021г.-04.11.2021г.) Участники проекта: воспитатель, воспитанники средней группы (4-5 лет), родители. Интеграция образовательных областей: познавательное развитие, речевое развитие, художественно-эстетическое развитие, социально-коммуникативное развитие, физическое развитие. Итоговый продукт проекта: итоговое интегрированное занятие «Весёлая лаборатория научных опытов и экспериментов».  Цель проекта: практическое внедрение детского экспериментирования, как средства развития исследовательской активности. Задачи проекта: - познавательные: расширять представления детей об окружающем мире через знакомство с основными физическими свойствами и явлениями;  пополнить и обогатить в группе развивающую предметно-пространственную среду для организации работы дошкольников по экспериментальной и исследовательской деятельности. - развивающие: развивать монологическую речь; побуждать рассуждать, аргументировать, пользоваться речью-доказательством развивать зрительное внимание, воображение, память, мелкую моторику пальцев рук; развивать образное и пространственное мышление, самостоятельность и творческую деятельность детей. - воспитательные: воспитывать интерес детей к экспериментальной деятельности воспитывать такие качества как желание помочь другим, умение договариваться друг с другом для решения общих задач.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Работа по познавательно-исследовательской деятельности продолжается. Проведение экспериментов должно стать нормой жизни, это путь ознакомления детей с окружающим миром и наиболее эффективный способ развития мыслительных процессов. Эксперименты позволяют объединить все виды деятельности и все стороны воспитания.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 Развитие познавательно-исследовательской деятельности детей через экспериментальную деятельность»</dc:title>
  <dc:creator>Admin</dc:creator>
  <cp:lastModifiedBy>admin</cp:lastModifiedBy>
  <cp:revision>47</cp:revision>
  <dcterms:created xsi:type="dcterms:W3CDTF">2014-06-01T12:26:50Z</dcterms:created>
  <dcterms:modified xsi:type="dcterms:W3CDTF">2023-01-10T06:30:46Z</dcterms:modified>
</cp:coreProperties>
</file>