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9" r:id="rId2"/>
    <p:sldId id="263" r:id="rId3"/>
    <p:sldId id="265" r:id="rId4"/>
    <p:sldId id="268" r:id="rId5"/>
    <p:sldId id="269" r:id="rId6"/>
    <p:sldId id="270" r:id="rId7"/>
    <p:sldId id="272" r:id="rId8"/>
    <p:sldId id="279" r:id="rId9"/>
    <p:sldId id="280" r:id="rId10"/>
    <p:sldId id="281" r:id="rId11"/>
    <p:sldId id="282" r:id="rId12"/>
    <p:sldId id="274" r:id="rId13"/>
    <p:sldId id="275" r:id="rId14"/>
    <p:sldId id="286" r:id="rId15"/>
    <p:sldId id="283" r:id="rId16"/>
    <p:sldId id="284" r:id="rId17"/>
    <p:sldId id="285" r:id="rId18"/>
    <p:sldId id="287" r:id="rId19"/>
    <p:sldId id="28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5C82B-885D-40FE-8EC6-E837D7EF1B22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498E5-E5F0-4B9E-8355-6C1CD2C21A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108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E059-3122-4C7A-8098-68B04ACB7871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3A9662-CC0F-46F3-B83F-AB3FCEE2A6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E059-3122-4C7A-8098-68B04ACB7871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9662-CC0F-46F3-B83F-AB3FCEE2A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E3A9662-CC0F-46F3-B83F-AB3FCEE2A6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E059-3122-4C7A-8098-68B04ACB7871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E059-3122-4C7A-8098-68B04ACB7871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E3A9662-CC0F-46F3-B83F-AB3FCEE2A6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E059-3122-4C7A-8098-68B04ACB7871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3A9662-CC0F-46F3-B83F-AB3FCEE2A6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260E059-3122-4C7A-8098-68B04ACB7871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9662-CC0F-46F3-B83F-AB3FCEE2A6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E059-3122-4C7A-8098-68B04ACB7871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E3A9662-CC0F-46F3-B83F-AB3FCEE2A6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E059-3122-4C7A-8098-68B04ACB7871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E3A9662-CC0F-46F3-B83F-AB3FCEE2A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E059-3122-4C7A-8098-68B04ACB7871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3A9662-CC0F-46F3-B83F-AB3FCEE2A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3A9662-CC0F-46F3-B83F-AB3FCEE2A6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0E059-3122-4C7A-8098-68B04ACB7871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E3A9662-CC0F-46F3-B83F-AB3FCEE2A6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260E059-3122-4C7A-8098-68B04ACB7871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260E059-3122-4C7A-8098-68B04ACB7871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3A9662-CC0F-46F3-B83F-AB3FCEE2A6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gallery.forum-grad.ru/files/7/6/1/4/3/kamish03.pn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mrgadget.com.au/uploaded_images/motorola_s805_bluetooth_dj_headset_headphones-732408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jpeg"/><Relationship Id="rId7" Type="http://schemas.openxmlformats.org/officeDocument/2006/relationships/hyperlink" Target="http://curbside.on.ca/blog/wp-content/uploads/2008/12/F9100.jpg" TargetMode="External"/><Relationship Id="rId2" Type="http://schemas.openxmlformats.org/officeDocument/2006/relationships/hyperlink" Target="http://pics.livejournal.com/g_bina/pic/00013y1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4.jpeg"/><Relationship Id="rId4" Type="http://schemas.openxmlformats.org/officeDocument/2006/relationships/hyperlink" Target="http://www.journals.ru/attach/215/21425/993689.jpg" TargetMode="External"/><Relationship Id="rId9" Type="http://schemas.openxmlformats.org/officeDocument/2006/relationships/hyperlink" Target="http://cs9927.vkontakte.ru/u139027934/136941245/x_edc78057.jp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ibrybalka.ru/img/ryb/ersh/1.jpg" TargetMode="External"/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hyperlink" Target="http://hereandthere.us/wp-content/uploads/2012/04/WaterpikEcoflowShowerHead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arudar.org/var/files/img/f1/35/f135748acfa999f2a271cc7621e81222_600.jpg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infomixx.ru/?fad=draw-simple-pictures-5mk5wgjoBqbrWa92xHh1Ia3PxTIo7v1yIsNSoWxuGBDT6OcsVBOY66O44Z9yE8N6mzqyKNR/51brrq_cP4VS12JAGZQGHPpKrA==b5a.jpg" TargetMode="External"/><Relationship Id="rId9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gif"/><Relationship Id="rId2" Type="http://schemas.openxmlformats.org/officeDocument/2006/relationships/hyperlink" Target="http://img-fotki.yandex.ru/get/5700/tatyana2q8-medvedeva.157/0_553d9_bdbac050_L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t.free-lance.ru/users/Creater-web/foto/f_4e19df5037cc3.gif" TargetMode="External"/><Relationship Id="rId5" Type="http://schemas.openxmlformats.org/officeDocument/2006/relationships/image" Target="../media/image30.jpeg"/><Relationship Id="rId4" Type="http://schemas.openxmlformats.org/officeDocument/2006/relationships/hyperlink" Target="http://img0.liveinternet.ru/images/attach/c/5/86/153/86153264_1334736617_lavash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images.reklama.com.ua/2011-12-19/1261781/photos0-800x600.jpeg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tdveres.ru/files/prod/89/6/896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yaplakal.com/uploads/post-2-13073608077304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pictures.ucoz.ru/_ph/4/93877175.gif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forum.materinstvo.ru/uploads/1289141151/post-196170-1289226148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hyperlink" Target="http://img1.liveinternet.ru/images/attach/c/3/75/8/75008723_ovsyanaya_kasha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cs10017.userapi.com/u41663739/-14/x_26491bd2.jpg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proza.ru/pics/2011/04/01/1363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293096"/>
            <a:ext cx="6400800" cy="1752600"/>
          </a:xfrm>
        </p:spPr>
        <p:txBody>
          <a:bodyPr>
            <a:normAutofit/>
          </a:bodyPr>
          <a:lstStyle/>
          <a:p>
            <a:pPr algn="r"/>
            <a:endParaRPr lang="ru-RU" sz="2800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/>
              <a:t>Автоматизация звука </a:t>
            </a:r>
            <a:r>
              <a:rPr lang="en-US" sz="3600" b="1" i="1" dirty="0" smtClean="0"/>
              <a:t>[</a:t>
            </a:r>
            <a:r>
              <a:rPr lang="ru-RU" sz="3600" b="1" i="1" dirty="0" smtClean="0"/>
              <a:t>Ш</a:t>
            </a:r>
            <a:r>
              <a:rPr lang="en-US" sz="3600" b="1" i="1" dirty="0" smtClean="0"/>
              <a:t>]</a:t>
            </a:r>
            <a:endParaRPr lang="ru-RU" sz="36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Картинка 1 из 1851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628800"/>
            <a:ext cx="3960440" cy="45391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20649632">
            <a:off x="284175" y="2791116"/>
            <a:ext cx="22622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/>
              <a:t>Что делают?</a:t>
            </a:r>
            <a:endParaRPr lang="ru-RU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Картинка 35 из 1686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548680"/>
            <a:ext cx="3678889" cy="56166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1010557">
            <a:off x="6228184" y="1196752"/>
            <a:ext cx="21668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/>
              <a:t>Что делает?</a:t>
            </a:r>
            <a:endParaRPr lang="ru-RU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2" descr="Картинка 1 из 3190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314" y="620688"/>
            <a:ext cx="384588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6" descr="Картинка 2 из 17487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3357563"/>
            <a:ext cx="2952750" cy="29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8" descr="http://im2-tub-ru.yandex.net/i?id=336791940-52-7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3717032"/>
            <a:ext cx="3413125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" descr="Картинка 4 из 153209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2060848"/>
            <a:ext cx="363537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Картинка 4 из 80027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536" y="332656"/>
            <a:ext cx="4275138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а 11 из 25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140968"/>
            <a:ext cx="2304504" cy="3178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Картинка 1 из 17085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924944"/>
            <a:ext cx="4219203" cy="330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Картинка 1 из 58339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332656"/>
            <a:ext cx="3312368" cy="267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 descr="Картинка 14 из 16784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81500" y="1052513"/>
            <a:ext cx="47625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Картинка 1 из 2414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3048000" cy="3810000"/>
          </a:xfrm>
          <a:prstGeom prst="rect">
            <a:avLst/>
          </a:prstGeom>
          <a:noFill/>
        </p:spPr>
      </p:pic>
      <p:pic>
        <p:nvPicPr>
          <p:cNvPr id="51206" name="Picture 6" descr="Картинка 1 из 256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3284984"/>
            <a:ext cx="3096344" cy="3096344"/>
          </a:xfrm>
          <a:prstGeom prst="rect">
            <a:avLst/>
          </a:prstGeom>
          <a:noFill/>
        </p:spPr>
      </p:pic>
      <p:pic>
        <p:nvPicPr>
          <p:cNvPr id="5" name="Picture 4" descr="Картинка 4 из 158259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548680"/>
            <a:ext cx="286702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r>
              <a:rPr lang="ru-RU" sz="4400" b="1" i="1" dirty="0" smtClean="0"/>
              <a:t>Дополни предложение словом</a:t>
            </a:r>
            <a:endParaRPr lang="ru-RU" sz="4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628800"/>
            <a:ext cx="53299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На стройке работает … 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48130" name="Picture 2" descr="Картинка 4 из 253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348880"/>
            <a:ext cx="5328592" cy="3988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7124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На столе стоит красивый …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49154" name="Picture 2" descr="Картинка 284 из 3655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628800"/>
            <a:ext cx="4464496" cy="4464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830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На полке стоят разноцветные … 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50178" name="Picture 2" descr="Картинка 11 из 3269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8208912" cy="5097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636912"/>
            <a:ext cx="7272808" cy="3600400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2"/>
                </a:solidFill>
              </a:rPr>
              <a:t>Две кукушки, две болтушки</a:t>
            </a:r>
          </a:p>
          <a:p>
            <a:r>
              <a:rPr lang="ru-RU" sz="2800" b="1" i="1" dirty="0" smtClean="0">
                <a:solidFill>
                  <a:schemeClr val="tx2"/>
                </a:solidFill>
              </a:rPr>
              <a:t>Повстречались на опушке, </a:t>
            </a:r>
          </a:p>
          <a:p>
            <a:r>
              <a:rPr lang="ru-RU" sz="2800" b="1" i="1" dirty="0" smtClean="0">
                <a:solidFill>
                  <a:schemeClr val="tx2"/>
                </a:solidFill>
              </a:rPr>
              <a:t>Сели рядом на суку</a:t>
            </a:r>
          </a:p>
          <a:p>
            <a:r>
              <a:rPr lang="ru-RU" sz="2800" b="1" i="1" dirty="0" smtClean="0">
                <a:solidFill>
                  <a:schemeClr val="tx2"/>
                </a:solidFill>
              </a:rPr>
              <a:t>И кричат: «Ку-ку! Ку-ку!»</a:t>
            </a:r>
          </a:p>
          <a:p>
            <a:r>
              <a:rPr lang="ru-RU" sz="2800" b="1" i="1" dirty="0" smtClean="0">
                <a:solidFill>
                  <a:schemeClr val="tx2"/>
                </a:solidFill>
              </a:rPr>
              <a:t>Если хочешь – посчитай.</a:t>
            </a:r>
          </a:p>
          <a:p>
            <a:r>
              <a:rPr lang="ru-RU" sz="2800" b="1" i="1" dirty="0" smtClean="0">
                <a:solidFill>
                  <a:schemeClr val="tx2"/>
                </a:solidFill>
              </a:rPr>
              <a:t>А не хочешь – вылетай!</a:t>
            </a:r>
            <a:endParaRPr lang="ru-RU" sz="2800" b="1" i="1" dirty="0">
              <a:solidFill>
                <a:schemeClr val="tx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b="1" i="1" dirty="0" smtClean="0"/>
              <a:t>Выучи считалку</a:t>
            </a:r>
            <a:endParaRPr lang="ru-RU" sz="4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166615">
            <a:off x="465828" y="1618882"/>
            <a:ext cx="661373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Молодец</a:t>
            </a:r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Картинка 2 из 12070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9148170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b="1" i="1" dirty="0" smtClean="0"/>
              <a:t>Покажи, как падает лист с дерева</a:t>
            </a:r>
            <a:endParaRPr lang="ru-RU" b="1" i="1" dirty="0"/>
          </a:p>
        </p:txBody>
      </p:sp>
      <p:pic>
        <p:nvPicPr>
          <p:cNvPr id="7171" name="Picture 2" descr="http://festival.1september.ru/files/articles/57/5714/571416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484313"/>
            <a:ext cx="4752975" cy="491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img-fotki.yandex.ru/get/4419/4243123.1c/0_86d11_b973586d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1196975"/>
            <a:ext cx="1081088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3108E-6 C 0.01789 -0.01989 0.03594 -0.03978 0.06875 -0.04579 C 0.10157 -0.0518 0.16424 -0.04833 0.19705 -0.03584 C 0.22986 -0.02336 0.24757 0.00995 0.2658 0.02983 C 0.28403 0.04972 0.325 0.06406 0.30608 0.08349 C 0.28716 0.10292 0.23802 0.15657 0.15226 0.14709 C 0.0665 0.13761 -0.12274 0.04487 -0.20902 0.0259 C -0.29496 0.00694 -0.35156 0.0229 -0.36406 0.03377 C -0.37656 0.04464 -0.30937 0.09459 -0.2835 0.09135 C -0.25781 0.08811 -0.23316 0.01619 -0.20902 0.01388 C -0.18472 0.01156 -0.14861 0.03354 -0.13871 0.07748 C -0.12882 0.12142 -0.19218 0.25694 -0.14913 0.27822 C -0.10607 0.29949 0.0474 0.22757 0.11945 0.20467 C 0.19132 0.18178 0.23855 0.14339 0.28212 0.14107 C 0.3257 0.13876 0.36407 0.16235 0.38073 0.1908 C 0.3974 0.21924 0.40226 0.28169 0.38212 0.31221 C 0.36198 0.34274 0.38177 0.3735 0.25973 0.37373 C 0.13768 0.37396 -0.23038 0.29625 -0.35069 0.31406 C -0.47118 0.33187 -0.55625 0.46739 -0.46267 0.48104 C -0.36909 0.49468 0.07379 0.40356 0.21059 0.3957 C 0.3474 0.38784 0.33473 0.41582 0.35834 0.4334 C 0.38195 0.45097 0.36129 0.47988 0.35226 0.50093 C 0.34323 0.52197 0.31841 0.54533 0.30452 0.56059 C 0.29063 0.57586 0.28125 0.58187 0.26875 0.59251 C 0.25625 0.60315 0.23889 0.61587 0.22986 0.62419 C 0.22084 0.63252 0.21893 0.63599 0.21493 0.64223 C 0.21094 0.64848 0.20782 0.65657 0.20608 0.66212 C 0.20434 0.66767 0.20504 0.67276 0.20452 0.676 " pathEditMode="relative" ptsTypes="aaaaaaaaaaaaaaaaaaaaaaaaaaaA">
                                      <p:cBhvr>
                                        <p:cTn id="6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>
            <a:noAutofit/>
          </a:bodyPr>
          <a:lstStyle/>
          <a:p>
            <a:r>
              <a:rPr lang="ru-RU" sz="4400" b="1" i="1" dirty="0" smtClean="0"/>
              <a:t>Покажи, как шипит змея</a:t>
            </a:r>
          </a:p>
        </p:txBody>
      </p:sp>
      <p:pic>
        <p:nvPicPr>
          <p:cNvPr id="10243" name="Picture 2" descr="http://www.teacherweb.com/OK/SouthsideElementary/DrNolands3rdGrade/cobra_snake_slithering_h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96752"/>
            <a:ext cx="6048673" cy="549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Autofit/>
          </a:bodyPr>
          <a:lstStyle/>
          <a:p>
            <a:r>
              <a:rPr lang="ru-RU" sz="4000" b="1" i="1" dirty="0" smtClean="0"/>
              <a:t>Повтори за взрослым </a:t>
            </a:r>
            <a:r>
              <a:rPr lang="ru-RU" sz="4000" b="1" i="1" dirty="0" smtClean="0"/>
              <a:t>слоги</a:t>
            </a:r>
          </a:p>
        </p:txBody>
      </p:sp>
      <p:pic>
        <p:nvPicPr>
          <p:cNvPr id="11267" name="Picture 2" descr="http://open.az/uploads/posts/2012-01/1325833132_2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5743971" cy="4776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4284663" y="1557338"/>
            <a:ext cx="7649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/>
              <a:t>ша</a:t>
            </a:r>
          </a:p>
        </p:txBody>
      </p:sp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6516216" y="3140968"/>
            <a:ext cx="7184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err="1"/>
              <a:t>шо</a:t>
            </a:r>
            <a:endParaRPr lang="ru-RU" sz="3200" b="1" dirty="0"/>
          </a:p>
        </p:txBody>
      </p:sp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1763713" y="3068638"/>
            <a:ext cx="6912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err="1"/>
              <a:t>шу</a:t>
            </a:r>
            <a:endParaRPr lang="ru-RU" sz="3200" b="1" dirty="0"/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2915816" y="5301208"/>
            <a:ext cx="7264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err="1"/>
              <a:t>ши</a:t>
            </a:r>
            <a:endParaRPr lang="ru-RU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936625"/>
          </a:xfrm>
        </p:spPr>
        <p:txBody>
          <a:bodyPr>
            <a:noAutofit/>
          </a:bodyPr>
          <a:lstStyle/>
          <a:p>
            <a:r>
              <a:rPr lang="ru-RU" sz="4400" b="1" i="1" dirty="0" smtClean="0">
                <a:cs typeface="Times New Roman" pitchFamily="18" charset="0"/>
              </a:rPr>
              <a:t>Назови картинки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1403350" y="3500438"/>
            <a:ext cx="576263" cy="10810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6200000">
            <a:off x="2951957" y="5122069"/>
            <a:ext cx="576262" cy="1079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0800000">
            <a:off x="4140200" y="3357563"/>
            <a:ext cx="576263" cy="1079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5976144" y="1953419"/>
            <a:ext cx="576262" cy="1079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524750" y="3500438"/>
            <a:ext cx="576263" cy="10810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296" name="Picture 2" descr="C:\Users\user\Desktop\картинки\звук ш\шар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11525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3" descr="C:\Users\user\Desktop\картинки\звук ш\шуба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3419872" y="1484784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4" descr="C:\Users\user\Desktop\картинки\звук ш\шап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1" y="1386942"/>
            <a:ext cx="1800201" cy="186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5" descr="C:\Users\user\Desktop\картинки\звук ш\уш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869160"/>
            <a:ext cx="1008063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6" descr="C:\Users\user\Desktop\картинки\звук ш\уш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4869160"/>
            <a:ext cx="108108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Picture 7" descr="C:\Users\user\Desktop\картинки\звук ш\каш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838" y="4508500"/>
            <a:ext cx="207962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Picture 8" descr="C:\Users\user\Desktop\картинки\звук ш\мешок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9925" y="4652963"/>
            <a:ext cx="1368425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Картинка 11 из 20177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938" y="332656"/>
            <a:ext cx="6231277" cy="5269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1763713" y="2492375"/>
            <a:ext cx="8842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Миша </a:t>
            </a: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539750" y="2492375"/>
            <a:ext cx="885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Маша </a:t>
            </a:r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2771775" y="2492375"/>
            <a:ext cx="938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Глаша </a:t>
            </a:r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3924300" y="2492375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Паша </a:t>
            </a:r>
          </a:p>
        </p:txBody>
      </p:sp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539750" y="4868863"/>
            <a:ext cx="860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Саша </a:t>
            </a:r>
          </a:p>
        </p:txBody>
      </p:sp>
      <p:sp>
        <p:nvSpPr>
          <p:cNvPr id="14344" name="TextBox 8"/>
          <p:cNvSpPr txBox="1">
            <a:spLocks noChangeArrowheads="1"/>
          </p:cNvSpPr>
          <p:nvPr/>
        </p:nvSpPr>
        <p:spPr bwMode="auto">
          <a:xfrm>
            <a:off x="5148263" y="2492375"/>
            <a:ext cx="860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Саша </a:t>
            </a:r>
          </a:p>
        </p:txBody>
      </p:sp>
      <p:sp>
        <p:nvSpPr>
          <p:cNvPr id="14345" name="TextBox 9"/>
          <p:cNvSpPr txBox="1">
            <a:spLocks noChangeArrowheads="1"/>
          </p:cNvSpPr>
          <p:nvPr/>
        </p:nvSpPr>
        <p:spPr bwMode="auto">
          <a:xfrm>
            <a:off x="1692275" y="4868863"/>
            <a:ext cx="10842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Наташа </a:t>
            </a:r>
          </a:p>
        </p:txBody>
      </p:sp>
      <p:sp>
        <p:nvSpPr>
          <p:cNvPr id="14346" name="TextBox 10"/>
          <p:cNvSpPr txBox="1">
            <a:spLocks noChangeArrowheads="1"/>
          </p:cNvSpPr>
          <p:nvPr/>
        </p:nvSpPr>
        <p:spPr bwMode="auto">
          <a:xfrm>
            <a:off x="4067175" y="4941888"/>
            <a:ext cx="1046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Юляша </a:t>
            </a:r>
          </a:p>
        </p:txBody>
      </p:sp>
      <p:sp>
        <p:nvSpPr>
          <p:cNvPr id="14347" name="TextBox 11"/>
          <p:cNvSpPr txBox="1">
            <a:spLocks noChangeArrowheads="1"/>
          </p:cNvSpPr>
          <p:nvPr/>
        </p:nvSpPr>
        <p:spPr bwMode="auto">
          <a:xfrm>
            <a:off x="2987675" y="4941888"/>
            <a:ext cx="9318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Гриша </a:t>
            </a:r>
          </a:p>
        </p:txBody>
      </p:sp>
      <p:sp>
        <p:nvSpPr>
          <p:cNvPr id="14348" name="TextBox 12"/>
          <p:cNvSpPr txBox="1">
            <a:spLocks noChangeArrowheads="1"/>
          </p:cNvSpPr>
          <p:nvPr/>
        </p:nvSpPr>
        <p:spPr bwMode="auto">
          <a:xfrm>
            <a:off x="5292725" y="4941888"/>
            <a:ext cx="825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Кеша </a:t>
            </a:r>
          </a:p>
        </p:txBody>
      </p:sp>
      <p:sp>
        <p:nvSpPr>
          <p:cNvPr id="14349" name="TextBox 13"/>
          <p:cNvSpPr txBox="1">
            <a:spLocks noChangeArrowheads="1"/>
          </p:cNvSpPr>
          <p:nvPr/>
        </p:nvSpPr>
        <p:spPr bwMode="auto">
          <a:xfrm>
            <a:off x="755650" y="5732463"/>
            <a:ext cx="50177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 dirty="0"/>
              <a:t>Что любят все ребята?</a:t>
            </a:r>
          </a:p>
        </p:txBody>
      </p:sp>
      <p:pic>
        <p:nvPicPr>
          <p:cNvPr id="14350" name="Picture 6" descr="Картинка 19 из 56537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068960"/>
            <a:ext cx="2268858" cy="2268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980728"/>
          </a:xfrm>
        </p:spPr>
        <p:txBody>
          <a:bodyPr>
            <a:noAutofit/>
          </a:bodyPr>
          <a:lstStyle/>
          <a:p>
            <a:r>
              <a:rPr lang="ru-RU" sz="4400" b="1" i="1" dirty="0" smtClean="0"/>
              <a:t>Подбери нужные глаголы</a:t>
            </a:r>
            <a:endParaRPr lang="ru-RU" sz="4400" b="1" i="1" dirty="0"/>
          </a:p>
        </p:txBody>
      </p:sp>
      <p:pic>
        <p:nvPicPr>
          <p:cNvPr id="30724" name="Picture 4" descr="Картинка 1 из 2474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84784"/>
            <a:ext cx="6986510" cy="490235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1119544">
            <a:off x="6329594" y="2046717"/>
            <a:ext cx="22533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/>
              <a:t>Что делает? </a:t>
            </a:r>
            <a:endParaRPr lang="ru-RU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Картинка 3 из 17565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32656"/>
            <a:ext cx="5611478" cy="583010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20703022">
            <a:off x="564117" y="816387"/>
            <a:ext cx="21668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/>
              <a:t>Что делает?</a:t>
            </a:r>
            <a:endParaRPr lang="ru-RU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317</TotalTime>
  <Words>109</Words>
  <Application>Microsoft Office PowerPoint</Application>
  <PresentationFormat>Экран (4:3)</PresentationFormat>
  <Paragraphs>37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Официальная</vt:lpstr>
      <vt:lpstr>Автоматизация звука [Ш]</vt:lpstr>
      <vt:lpstr>Презентация PowerPoint</vt:lpstr>
      <vt:lpstr>Покажи, как падает лист с дерева</vt:lpstr>
      <vt:lpstr>Покажи, как шипит змея</vt:lpstr>
      <vt:lpstr>Повтори за взрослым слоги</vt:lpstr>
      <vt:lpstr>Назови картинки</vt:lpstr>
      <vt:lpstr>Презентация PowerPoint</vt:lpstr>
      <vt:lpstr>Подбери нужные глаголы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Дополни предложение словом</vt:lpstr>
      <vt:lpstr>Презентация PowerPoint</vt:lpstr>
      <vt:lpstr>Презентация PowerPoint</vt:lpstr>
      <vt:lpstr>Выучи считалку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25</cp:revision>
  <dcterms:created xsi:type="dcterms:W3CDTF">2012-06-06T12:54:54Z</dcterms:created>
  <dcterms:modified xsi:type="dcterms:W3CDTF">2020-05-18T06:59:51Z</dcterms:modified>
</cp:coreProperties>
</file>