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319" r:id="rId3"/>
    <p:sldId id="257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308" r:id="rId14"/>
    <p:sldId id="272" r:id="rId15"/>
    <p:sldId id="273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309" r:id="rId24"/>
    <p:sldId id="310" r:id="rId25"/>
    <p:sldId id="311" r:id="rId26"/>
    <p:sldId id="312" r:id="rId27"/>
    <p:sldId id="283" r:id="rId28"/>
    <p:sldId id="284" r:id="rId29"/>
    <p:sldId id="274" r:id="rId30"/>
    <p:sldId id="285" r:id="rId31"/>
    <p:sldId id="313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14" r:id="rId47"/>
    <p:sldId id="315" r:id="rId48"/>
    <p:sldId id="301" r:id="rId49"/>
    <p:sldId id="302" r:id="rId50"/>
    <p:sldId id="303" r:id="rId51"/>
    <p:sldId id="304" r:id="rId52"/>
    <p:sldId id="316" r:id="rId53"/>
    <p:sldId id="318" r:id="rId54"/>
    <p:sldId id="305" r:id="rId55"/>
    <p:sldId id="306" r:id="rId56"/>
    <p:sldId id="317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857" autoAdjust="0"/>
  </p:normalViewPr>
  <p:slideViewPr>
    <p:cSldViewPr>
      <p:cViewPr varScale="1">
        <p:scale>
          <a:sx n="64" d="100"/>
          <a:sy n="64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EE38CF2-A4A4-4344-86BB-45FE0268541D}" type="datetimeFigureOut">
              <a:rPr lang="ru-RU" smtClean="0"/>
              <a:pPr/>
              <a:t>20.09.2019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E3E4E7-DF26-4B1A-95BD-D13EE2C38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Министерство образования РМ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8" y="785794"/>
            <a:ext cx="45365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Карбаева Ольга Вячеславовна</a:t>
            </a: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музыкальный руководитель</a:t>
            </a:r>
          </a:p>
          <a:p>
            <a:pPr algn="ctr"/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структурного подразделения «Детский сад № 7 комбинированного вида» МБДОУ «Детский сад «Радуга» комбинированного вида» Рузаевского муниципального района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artra\Desktop\lJo0USZKS_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459794" cy="2500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3571876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Дата рождения: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11.02.1988 г.</a:t>
            </a: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Профессиональное образование: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высшее,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преподаватель по специальности «Инструментальное исполнительство (по видам инструментов: фортепиано, орган)», концертмейстер, артист камерного ансамбля, Федеральное государственное бюджетное образовательное учреждение высшего профессионального образования «Самарская государственная академия культуры и искусств» № диплома КА № 96784, дата выдачи 07.06.2012г.</a:t>
            </a: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Стаж педагогической работы 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12 лет</a:t>
            </a: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Общий трудовой стаж: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12 лет</a:t>
            </a: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Наличие квалификационной категории: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первая </a:t>
            </a: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Дата последней аттестации: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15.10.2014г. Приказ МО РМ от 21.10.2014г. №892.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tra\Desktop\скан\скан\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47555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tra\Desktop\скан\скан\18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642918"/>
            <a:ext cx="5522560" cy="4789562"/>
          </a:xfrm>
          <a:prstGeom prst="rect">
            <a:avLst/>
          </a:prstGeom>
          <a:noFill/>
        </p:spPr>
      </p:pic>
      <p:pic>
        <p:nvPicPr>
          <p:cNvPr id="6147" name="Picture 3" descr="C:\Users\artra\Desktop\скан\скан\18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616354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tra\Desktop\скан\скан\17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599" y="0"/>
            <a:ext cx="7896401" cy="5582871"/>
          </a:xfrm>
          <a:prstGeom prst="rect">
            <a:avLst/>
          </a:prstGeom>
          <a:noFill/>
        </p:spPr>
      </p:pic>
      <p:pic>
        <p:nvPicPr>
          <p:cNvPr id="7171" name="Picture 3" descr="C:\Users\artra\Desktop\скан\скан\17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606250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tra\Desktop\скан\скан\16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42852"/>
            <a:ext cx="5989365" cy="4234568"/>
          </a:xfrm>
          <a:prstGeom prst="rect">
            <a:avLst/>
          </a:prstGeom>
          <a:noFill/>
        </p:spPr>
      </p:pic>
      <p:pic>
        <p:nvPicPr>
          <p:cNvPr id="8195" name="Picture 3" descr="C:\Users\artra\Desktop\скан\скан\16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6044811" cy="4273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tra\Desktop\скан\скан\15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778" y="0"/>
            <a:ext cx="7553222" cy="5340238"/>
          </a:xfrm>
          <a:prstGeom prst="rect">
            <a:avLst/>
          </a:prstGeom>
          <a:noFill/>
        </p:spPr>
      </p:pic>
      <p:pic>
        <p:nvPicPr>
          <p:cNvPr id="9219" name="Picture 3" descr="C:\Users\artra\Desktop\скан\скан\15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1678"/>
            <a:ext cx="5456256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rtra\Desktop\скан\скан\14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14290"/>
            <a:ext cx="6410214" cy="4532115"/>
          </a:xfrm>
          <a:prstGeom prst="rect">
            <a:avLst/>
          </a:prstGeom>
          <a:noFill/>
        </p:spPr>
      </p:pic>
      <p:pic>
        <p:nvPicPr>
          <p:cNvPr id="10243" name="Picture 3" descr="C:\Users\artra\Desktop\скан\скан\14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6365596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071546"/>
            <a:ext cx="738775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5. Наличие публикаций</a:t>
            </a:r>
          </a:p>
          <a:p>
            <a:pPr algn="ctr"/>
            <a:endParaRPr lang="ru-RU" sz="4400" b="1" dirty="0" smtClean="0">
              <a:solidFill>
                <a:srgbClr val="C00000"/>
              </a:solidFill>
            </a:endParaRPr>
          </a:p>
          <a:p>
            <a:pPr algn="ctr"/>
            <a:endParaRPr lang="ru-RU" sz="4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Международный – 5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Российский – 2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Муниципальный - 2</a:t>
            </a:r>
            <a:endParaRPr lang="ru-RU" sz="3600" b="1" dirty="0">
              <a:solidFill>
                <a:srgbClr val="C00000"/>
              </a:solidFill>
            </a:endParaRPr>
          </a:p>
          <a:p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rtra\Desktop\скан\скан\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837058" cy="6841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Карбаева на сайт\уже на сайте\продлёнка день рождения са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8489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Карбаева на сайт\уже на сайте\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33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Антиплагиат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Антиплагиат Карбаева О.В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2984"/>
            <a:ext cx="9144000" cy="571501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Карбаева на сайт\дипломы в jpeg\видеоурок.нет Свидетельство Сценарий осеннего утренника -Листики-фанты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11717" cy="6806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Карбаева на сайт\Свидетельство проекта infourok.ru №74416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8815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Карбаева на сайт\дипломы и свидетельства\солнечный свет день дошкольн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535"/>
            <a:ext cx="9144000" cy="6462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Карбаева на сайт\дипломы и свидетельства\СОЛНЕЧНЫЙ СВЕТ детский альб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462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Карбаева на сайт\дипломы и свидетельства\солнечный свет летнее развлеч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0" y="214290"/>
            <a:ext cx="9096860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rtra\Desktop\скан\скан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093724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rtra\Desktop\скан\скан\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1414"/>
            <a:ext cx="4798215" cy="678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564" y="357167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6. Выступления </a:t>
            </a:r>
            <a:r>
              <a:rPr lang="ru-RU" sz="3600" b="1" dirty="0">
                <a:solidFill>
                  <a:srgbClr val="C00000"/>
                </a:solidFill>
              </a:rPr>
              <a:t>на научно-практических конференциях, педагогических чтениях, семинарах, секциях, методических </a:t>
            </a:r>
            <a:r>
              <a:rPr lang="ru-RU" sz="3600" b="1" dirty="0" smtClean="0">
                <a:solidFill>
                  <a:srgbClr val="C00000"/>
                </a:solidFill>
              </a:rPr>
              <a:t>объединениях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Муниципальный – 2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На уровне образовательной организации - 1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rtra\Desktop\скан\скан\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8487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rtra\Desktop\скан\скан\10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42852"/>
            <a:ext cx="6967013" cy="4925781"/>
          </a:xfrm>
          <a:prstGeom prst="rect">
            <a:avLst/>
          </a:prstGeom>
          <a:noFill/>
        </p:spPr>
      </p:pic>
      <p:pic>
        <p:nvPicPr>
          <p:cNvPr id="21507" name="Picture 3" descr="C:\Users\artra\Desktop\скан\скан\10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5860423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tra\Desktop\скан\скан\22,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</p:spPr>
      </p:pic>
      <p:pic>
        <p:nvPicPr>
          <p:cNvPr id="2051" name="Picture 3" descr="C:\Users\artra\Desktop\скан\скан\22,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458" y="0"/>
            <a:ext cx="43175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785794"/>
            <a:ext cx="648072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7. Проведение </a:t>
            </a:r>
            <a:r>
              <a:rPr lang="ru-RU" sz="4000" b="1" dirty="0">
                <a:solidFill>
                  <a:srgbClr val="C00000"/>
                </a:solidFill>
              </a:rPr>
              <a:t>открытых занятий, мастер-классов, </a:t>
            </a:r>
            <a:r>
              <a:rPr lang="ru-RU" sz="4000" b="1" dirty="0" smtClean="0">
                <a:solidFill>
                  <a:srgbClr val="C00000"/>
                </a:solidFill>
              </a:rPr>
              <a:t>мероприятий</a:t>
            </a:r>
          </a:p>
          <a:p>
            <a:pPr algn="ctr"/>
            <a:endParaRPr lang="ru-RU" sz="4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На уровне образовательной организации - 1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rtra\Desktop\скан\скан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7796" y="0"/>
            <a:ext cx="48487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rtra\Desktop\скан\скан\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7796" y="0"/>
            <a:ext cx="48487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604" y="1012954"/>
            <a:ext cx="7128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8. Общественно-педагогическая  </a:t>
            </a:r>
            <a:r>
              <a:rPr lang="ru-RU" sz="3600" b="1" dirty="0">
                <a:solidFill>
                  <a:srgbClr val="C00000"/>
                </a:solidFill>
              </a:rPr>
              <a:t>активность педагога: участие в экспертных комиссиях, в жюри конкурсов, депутатская деятельность и т.д</a:t>
            </a:r>
            <a:r>
              <a:rPr lang="ru-RU" sz="36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Муниципальный уровень - 1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rtra\Desktop\скан\скан\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16281"/>
            <a:ext cx="4860216" cy="6874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rtra\Desktop\скан\скан\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109" y="0"/>
            <a:ext cx="4798215" cy="678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2367171"/>
            <a:ext cx="684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9. Развитие </a:t>
            </a:r>
            <a:r>
              <a:rPr lang="ru-RU" sz="4400" b="1" dirty="0">
                <a:solidFill>
                  <a:srgbClr val="C00000"/>
                </a:solidFill>
              </a:rPr>
              <a:t>творческого потенциала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rtra\Desktop\скан\скан\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4934"/>
            <a:ext cx="4845218" cy="6853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604" y="2705725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10. Организация </a:t>
            </a:r>
            <a:r>
              <a:rPr lang="ru-RU" sz="4400" b="1" dirty="0">
                <a:solidFill>
                  <a:srgbClr val="C00000"/>
                </a:solidFill>
              </a:rPr>
              <a:t>индивидуального подхода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tra\Desktop\скан\скан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520" y="0"/>
            <a:ext cx="5049810" cy="6769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028617"/>
            <a:ext cx="8208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1. Применение  </a:t>
            </a:r>
            <a:r>
              <a:rPr lang="ru-RU" sz="4400" b="1" dirty="0">
                <a:solidFill>
                  <a:srgbClr val="C00000"/>
                </a:solidFill>
              </a:rPr>
              <a:t>информационно-коммуникационных технологий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636" y="1690063"/>
            <a:ext cx="65527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11. Реализация </a:t>
            </a:r>
            <a:r>
              <a:rPr lang="ru-RU" sz="4400" b="1" dirty="0">
                <a:solidFill>
                  <a:srgbClr val="C00000"/>
                </a:solidFill>
              </a:rPr>
              <a:t>регионального компонента в образовательном процессе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tra\Desktop\скан\скан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8487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214422"/>
            <a:ext cx="626469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12. Участие </a:t>
            </a:r>
            <a:r>
              <a:rPr lang="ru-RU" sz="4400" b="1" dirty="0">
                <a:solidFill>
                  <a:srgbClr val="C00000"/>
                </a:solidFill>
              </a:rPr>
              <a:t>педагога в профессиональных </a:t>
            </a:r>
            <a:r>
              <a:rPr lang="ru-RU" sz="4400" b="1" dirty="0" smtClean="0">
                <a:solidFill>
                  <a:srgbClr val="C00000"/>
                </a:solidFill>
              </a:rPr>
              <a:t>конкурсах</a:t>
            </a:r>
          </a:p>
          <a:p>
            <a:pPr algn="ctr"/>
            <a:endParaRPr lang="ru-RU" sz="4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Международный – 1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Российский – 4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Муниципальный - 1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tra\Desktop\скан\скан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48487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Карбаева на сайт\уже на сайте\Арт талант Карбаева Ольга Вячеслав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48967" cy="6858000"/>
          </a:xfrm>
          <a:prstGeom prst="rect">
            <a:avLst/>
          </a:prstGeom>
          <a:noFill/>
        </p:spPr>
      </p:pic>
      <p:pic>
        <p:nvPicPr>
          <p:cNvPr id="4099" name="Picture 3" descr="I:\Карбаева на сайт\уже на сайте\арт тала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548" y="0"/>
            <a:ext cx="46974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Карбаева на сайт\уже на сайте\пед стра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0876" cy="6860699"/>
          </a:xfrm>
          <a:prstGeom prst="rect">
            <a:avLst/>
          </a:prstGeom>
          <a:noFill/>
        </p:spPr>
      </p:pic>
      <p:pic>
        <p:nvPicPr>
          <p:cNvPr id="5123" name="Picture 3" descr="I:\Карбаева на сайт\дипломы и свидетельства\пед страна 1 место Молодые талан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693" y="0"/>
            <a:ext cx="45553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tra\Desktop\0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1004" cy="6858000"/>
          </a:xfrm>
          <a:prstGeom prst="rect">
            <a:avLst/>
          </a:prstGeom>
          <a:noFill/>
        </p:spPr>
      </p:pic>
      <p:pic>
        <p:nvPicPr>
          <p:cNvPr id="1027" name="Picture 3" descr="C:\Users\artra\Desktop\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032" y="0"/>
            <a:ext cx="45309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tra\Desktop\скан\скан\Сам себе режиссе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79" y="0"/>
            <a:ext cx="48487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12845"/>
            <a:ext cx="73448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13. Награды </a:t>
            </a:r>
            <a:r>
              <a:rPr lang="ru-RU" sz="2800" dirty="0">
                <a:solidFill>
                  <a:srgbClr val="C00000"/>
                </a:solidFill>
              </a:rPr>
              <a:t>и поощрения педагога в </a:t>
            </a:r>
            <a:r>
              <a:rPr lang="ru-RU" sz="2800" dirty="0" err="1">
                <a:solidFill>
                  <a:srgbClr val="C00000"/>
                </a:solidFill>
              </a:rPr>
              <a:t>межаттестационный</a:t>
            </a:r>
            <a:r>
              <a:rPr lang="ru-RU" sz="2800" dirty="0">
                <a:solidFill>
                  <a:srgbClr val="C00000"/>
                </a:solidFill>
              </a:rPr>
              <a:t> период органами государственной власти, МО РМ, муниципальные органы управления образованием, общественными организациями, педагогическими сообществами, родительской общественностью</a:t>
            </a:r>
            <a:r>
              <a:rPr lang="ru-RU" sz="2800" dirty="0" smtClean="0"/>
              <a:t>.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Международный -1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Российский 2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Муниципальный - 3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tra\Desktop\скан\скан\награды и пощер дши 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79" y="0"/>
            <a:ext cx="48487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8157"/>
            <a:ext cx="4842939" cy="684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tra\Desktop\скан\скан\благ  20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48705" cy="6858000"/>
          </a:xfrm>
          <a:prstGeom prst="rect">
            <a:avLst/>
          </a:prstGeom>
          <a:noFill/>
        </p:spPr>
      </p:pic>
      <p:pic>
        <p:nvPicPr>
          <p:cNvPr id="8195" name="Picture 3" descr="C:\Users\artra\Desktop\скан\скан\благ письмо 2018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293" y="0"/>
            <a:ext cx="48487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tra\Desktop\скан\скан\благ письмо 20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482" y="0"/>
            <a:ext cx="48487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rtra\Desktop\День города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842" y="0"/>
            <a:ext cx="4986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Карбаева на сайт\уже на сайте\альманах педагога благодарственное письм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1128" cy="6858000"/>
          </a:xfrm>
          <a:prstGeom prst="rect">
            <a:avLst/>
          </a:prstGeom>
          <a:noFill/>
        </p:spPr>
      </p:pic>
      <p:pic>
        <p:nvPicPr>
          <p:cNvPr id="13315" name="Picture 3" descr="I:\сертификаты\Благодарность за активную помощь mir-praktiki.ru №5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988" y="0"/>
            <a:ext cx="43260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028617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14. Повышение </a:t>
            </a:r>
            <a:r>
              <a:rPr lang="ru-RU" sz="4400" b="1" dirty="0">
                <a:solidFill>
                  <a:srgbClr val="C00000"/>
                </a:solidFill>
              </a:rPr>
              <a:t>квалификации, профессиональная переподготовка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rtra\Desktop\скан\скан\Удостоверение о повышении квалификации 20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340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rtra\Desktop\скан\скан\Удостоверение о повышении квалификации 20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464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367171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2. Наличие </a:t>
            </a:r>
            <a:r>
              <a:rPr lang="ru-RU" sz="4400" b="1" dirty="0">
                <a:solidFill>
                  <a:srgbClr val="C00000"/>
                </a:solidFill>
              </a:rPr>
              <a:t>авторских программ, методических пособий.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028617"/>
            <a:ext cx="61926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3. Участие </a:t>
            </a:r>
            <a:r>
              <a:rPr lang="ru-RU" sz="4400" b="1" dirty="0">
                <a:solidFill>
                  <a:srgbClr val="C00000"/>
                </a:solidFill>
              </a:rPr>
              <a:t>в инновационной (экспериментальной)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tra\Desktop\скан\скан\2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4829787" cy="6831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66752" y="876818"/>
            <a:ext cx="761049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- конкурсах;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- выставках;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- турнирах;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- соревнованиях;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- акциях;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фестивалях.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800" b="1" dirty="0" smtClean="0">
              <a:solidFill>
                <a:srgbClr val="C00000"/>
              </a:solidFill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Республиканский уровень –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Муниципальный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 уровень 7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627</TotalTime>
  <Words>333</Words>
  <Application>Microsoft Office PowerPoint</Application>
  <PresentationFormat>Экран (4:3)</PresentationFormat>
  <Paragraphs>60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Апекс</vt:lpstr>
      <vt:lpstr>Министерство образования РМ</vt:lpstr>
      <vt:lpstr>Антиплагиат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1</dc:creator>
  <cp:lastModifiedBy>Windows User</cp:lastModifiedBy>
  <cp:revision>67</cp:revision>
  <dcterms:created xsi:type="dcterms:W3CDTF">2018-12-15T17:05:42Z</dcterms:created>
  <dcterms:modified xsi:type="dcterms:W3CDTF">2019-09-20T06:13:17Z</dcterms:modified>
</cp:coreProperties>
</file>