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4" r:id="rId4"/>
    <p:sldId id="260" r:id="rId5"/>
    <p:sldId id="262" r:id="rId6"/>
    <p:sldId id="273" r:id="rId7"/>
    <p:sldId id="258" r:id="rId8"/>
    <p:sldId id="263" r:id="rId9"/>
    <p:sldId id="268" r:id="rId10"/>
    <p:sldId id="274" r:id="rId11"/>
    <p:sldId id="270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CC00CC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0C8B-28E6-46F1-B723-4F647AFC288E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8E07-BFDC-44FF-8E5C-6EBA0B56B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0C8B-28E6-46F1-B723-4F647AFC288E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8E07-BFDC-44FF-8E5C-6EBA0B56B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0C8B-28E6-46F1-B723-4F647AFC288E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8E07-BFDC-44FF-8E5C-6EBA0B56B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0C8B-28E6-46F1-B723-4F647AFC288E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8E07-BFDC-44FF-8E5C-6EBA0B56B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0C8B-28E6-46F1-B723-4F647AFC288E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8E07-BFDC-44FF-8E5C-6EBA0B56B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0C8B-28E6-46F1-B723-4F647AFC288E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8E07-BFDC-44FF-8E5C-6EBA0B56B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0C8B-28E6-46F1-B723-4F647AFC288E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8E07-BFDC-44FF-8E5C-6EBA0B56B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0C8B-28E6-46F1-B723-4F647AFC288E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8E07-BFDC-44FF-8E5C-6EBA0B56B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0C8B-28E6-46F1-B723-4F647AFC288E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8E07-BFDC-44FF-8E5C-6EBA0B56B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0C8B-28E6-46F1-B723-4F647AFC288E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8E07-BFDC-44FF-8E5C-6EBA0B56B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0C8B-28E6-46F1-B723-4F647AFC288E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8E07-BFDC-44FF-8E5C-6EBA0B56B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10C8B-28E6-46F1-B723-4F647AFC288E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98E07-BFDC-44FF-8E5C-6EBA0B56B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0_98fd0_8b1e3610_XL.jpeg"/>
          <p:cNvPicPr>
            <a:picLocks noChangeAspect="1"/>
          </p:cNvPicPr>
          <p:nvPr/>
        </p:nvPicPr>
        <p:blipFill>
          <a:blip r:embed="rId2" cstate="print">
            <a:lum bright="3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42" name="Picture 2" descr="http://www.abc-people.com/data/rafael-santi/sistine_madonna_christ_chi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3709892" cy="436004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76056" y="4797152"/>
            <a:ext cx="2441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Мадонна с младенцем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692696"/>
            <a:ext cx="38164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Есть в природе знак святой и вещий,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Ярко обозначенный в веках.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Самая прекрасная из женщин –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Женщина с ребенком на руках!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Пусть ей вечно солнце рукоплещет,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 она и будет жить в веках,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Самая прекрасная из женщин-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Женщина с ребенком на руках!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688860">
            <a:off x="234836" y="5236480"/>
            <a:ext cx="8097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ВСЕМ МАМАМ ПОСВЯЩАЕТСЯ!!!</a:t>
            </a:r>
            <a:endParaRPr lang="ru-RU" sz="3600" dirty="0"/>
          </a:p>
        </p:txBody>
      </p:sp>
    </p:spTree>
  </p:cSld>
  <p:clrMapOvr>
    <a:masterClrMapping/>
  </p:clrMapOvr>
  <p:transition advTm="555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фото мам\5gxMNWgsD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745392" cy="4862413"/>
          </a:xfrm>
          <a:prstGeom prst="rect">
            <a:avLst/>
          </a:prstGeom>
          <a:noFill/>
        </p:spPr>
      </p:pic>
      <p:pic>
        <p:nvPicPr>
          <p:cNvPr id="3" name="Picture 3" descr="G:\фото мам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7192" y="836712"/>
            <a:ext cx="3960440" cy="3960440"/>
          </a:xfrm>
          <a:prstGeom prst="rect">
            <a:avLst/>
          </a:prstGeom>
          <a:noFill/>
        </p:spPr>
      </p:pic>
      <p:pic>
        <p:nvPicPr>
          <p:cNvPr id="4" name="Picture 11" descr="шари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05674">
            <a:off x="2843808" y="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шари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25403">
            <a:off x="246660" y="-68756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шари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494116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шари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797152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шари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5085184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156176" y="5949280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9999"/>
                </a:solidFill>
              </a:rPr>
              <a:t>МАМА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99992" y="6021288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9999"/>
                </a:solidFill>
              </a:rPr>
              <a:t>МАМА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96336" y="6165304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9999"/>
                </a:solidFill>
              </a:rPr>
              <a:t>МАМА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1052736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9999"/>
                </a:solidFill>
              </a:rPr>
              <a:t>МАМА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55776" y="980728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9999"/>
                </a:solidFill>
              </a:rPr>
              <a:t>МАМА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93517233afea6bf10da490046fb5529_aeab726910b7180f494b93d3a3718e33.jpg"/>
          <p:cNvPicPr>
            <a:picLocks noChangeAspect="1"/>
          </p:cNvPicPr>
          <p:nvPr/>
        </p:nvPicPr>
        <p:blipFill>
          <a:blip r:embed="rId2" cstate="print">
            <a:lum bright="31000" contrast="-25000"/>
          </a:blip>
          <a:stretch>
            <a:fillRect/>
          </a:stretch>
        </p:blipFill>
        <p:spPr>
          <a:xfrm>
            <a:off x="0" y="0"/>
            <a:ext cx="9226009" cy="685800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139952" y="4365104"/>
            <a:ext cx="370964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Любому, кто живет на белом свете,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Любить, кто может, думать и дышать,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нашей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голубой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большой планете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Роднее слова нет, чем мать.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" name="Picture 3" descr="C:\Users\Олеся\Desktop\день матери\IMG-20181120-WA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3444770" cy="4593027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2157" y="581412"/>
            <a:ext cx="4180826" cy="313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08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9f2721fe5fb028c2864af219941d1ec_12982238245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28858" y="-2055435"/>
            <a:ext cx="13001716" cy="10484002"/>
          </a:xfrm>
          <a:prstGeom prst="rect">
            <a:avLst/>
          </a:prstGeom>
        </p:spPr>
      </p:pic>
      <p:pic>
        <p:nvPicPr>
          <p:cNvPr id="2" name="Рисунок 1" descr="MotherLove.jpg"/>
          <p:cNvPicPr>
            <a:picLocks noChangeAspect="1"/>
          </p:cNvPicPr>
          <p:nvPr/>
        </p:nvPicPr>
        <p:blipFill>
          <a:blip r:embed="rId3" cstate="print"/>
          <a:srcRect l="7059" t="2353" r="3529" b="5882"/>
          <a:stretch>
            <a:fillRect/>
          </a:stretch>
        </p:blipFill>
        <p:spPr>
          <a:xfrm rot="21432886">
            <a:off x="2117978" y="1043249"/>
            <a:ext cx="4836628" cy="49639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-642974" y="357166"/>
            <a:ext cx="1064426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ПУСТЬ  ВСЕГДА БУДЕТ </a:t>
            </a:r>
            <a:endParaRPr lang="ru-RU" sz="72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endParaRPr lang="ru-RU" sz="80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endParaRPr lang="ru-RU" sz="80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endParaRPr lang="ru-RU" sz="80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Monotype Corsiva" pitchFamily="66" charset="0"/>
              </a:rPr>
              <a:t>МАМА!!!!</a:t>
            </a:r>
            <a:endParaRPr lang="ru-RU" sz="8000" dirty="0"/>
          </a:p>
        </p:txBody>
      </p:sp>
    </p:spTree>
  </p:cSld>
  <p:clrMapOvr>
    <a:masterClrMapping/>
  </p:clrMapOvr>
  <p:transition advTm="66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еся\Desktop\день матери\DSC_0309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76294"/>
            <a:ext cx="7793284" cy="5181705"/>
          </a:xfrm>
          <a:prstGeom prst="rect">
            <a:avLst/>
          </a:prstGeom>
          <a:noFill/>
        </p:spPr>
      </p:pic>
      <p:pic>
        <p:nvPicPr>
          <p:cNvPr id="4" name="Picture 10" descr="шари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556792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шари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62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шари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556792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шари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06896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шари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92896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шари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50100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907704" y="188640"/>
            <a:ext cx="59285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ПРАЗДНИКОМ!!!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Любимые мамы!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шари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70080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6251-Mamasday.jpg"/>
          <p:cNvPicPr>
            <a:picLocks noChangeAspect="1"/>
          </p:cNvPicPr>
          <p:nvPr/>
        </p:nvPicPr>
        <p:blipFill>
          <a:blip r:embed="rId2" cstate="email">
            <a:lum bright="18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11367" y="686375"/>
            <a:ext cx="4764587" cy="5622946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995936" y="1840761"/>
            <a:ext cx="486234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Есть на белом свете огромное чувство,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которое зовется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материнской любовью.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чувство не похоже ни какое другое.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Наверное, в благодарность за эту верную материнскую любовь люди и стали в один из памятных дней чествовать своих матерей и назвали этот праздничный день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Днем матери</a:t>
            </a:r>
            <a:r>
              <a:rPr lang="ru-RU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s://i.mycdn.me/image?id=874357077560&amp;t=0&amp;plc=WEB&amp;tkn=*g5U0Tmp2FExE_YrkbGmjqEcgXr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3672407" cy="3672408"/>
          </a:xfrm>
          <a:prstGeom prst="rect">
            <a:avLst/>
          </a:prstGeom>
          <a:noFill/>
        </p:spPr>
      </p:pic>
    </p:spTree>
  </p:cSld>
  <p:clrMapOvr>
    <a:masterClrMapping/>
  </p:clrMapOvr>
  <p:transition advTm="88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5" dur="3000" fill="hold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7" dur="2000" fill="hold"/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44765.gif"/>
          <p:cNvPicPr>
            <a:picLocks noChangeAspect="1"/>
          </p:cNvPicPr>
          <p:nvPr/>
        </p:nvPicPr>
        <p:blipFill>
          <a:blip r:embed="rId2" cstate="print">
            <a:lum bright="35000"/>
          </a:blip>
          <a:stretch>
            <a:fillRect/>
          </a:stretch>
        </p:blipFill>
        <p:spPr>
          <a:xfrm>
            <a:off x="0" y="-5"/>
            <a:ext cx="9144000" cy="6858005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571604" y="4841383"/>
            <a:ext cx="62151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260648"/>
            <a:ext cx="49320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МАМА…Что может быть ближе этого слова для ребенка? Ведь она дала ему жизнь и любит его так, как может любить только одна женщина. Имя ей – МАМА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G:\фото мам\IMG-75f8912a5c6760651a80bd9c7a904deb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16831"/>
            <a:ext cx="3312368" cy="4416491"/>
          </a:xfrm>
          <a:prstGeom prst="rect">
            <a:avLst/>
          </a:prstGeom>
          <a:noFill/>
        </p:spPr>
      </p:pic>
      <p:pic>
        <p:nvPicPr>
          <p:cNvPr id="9" name="Picture 4" descr="G:\фото мам\IMG-c1c624a8f382806147950db4c83111c4-V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88840"/>
            <a:ext cx="3293350" cy="4391133"/>
          </a:xfrm>
          <a:prstGeom prst="rect">
            <a:avLst/>
          </a:prstGeom>
          <a:noFill/>
        </p:spPr>
      </p:pic>
    </p:spTree>
  </p:cSld>
  <p:clrMapOvr>
    <a:masterClrMapping/>
  </p:clrMapOvr>
  <p:transition advTm="44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b2f42b371ff04ea9a351f3c59a7927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51731">
            <a:off x="2264521" y="212800"/>
            <a:ext cx="2212605" cy="2212605"/>
          </a:xfrm>
          <a:prstGeom prst="rect">
            <a:avLst/>
          </a:prstGeom>
        </p:spPr>
      </p:pic>
      <p:pic>
        <p:nvPicPr>
          <p:cNvPr id="2053" name="Picture 5" descr="G:\фото мам\image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64904"/>
            <a:ext cx="4912768" cy="3684576"/>
          </a:xfrm>
          <a:prstGeom prst="rect">
            <a:avLst/>
          </a:prstGeom>
          <a:noFill/>
        </p:spPr>
      </p:pic>
      <p:pic>
        <p:nvPicPr>
          <p:cNvPr id="7" name="Picture 2" descr="G:\фото мам\IMG-fae2106bcc059bb8e935d26ad0a0da68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692696"/>
            <a:ext cx="3078342" cy="5472608"/>
          </a:xfrm>
          <a:prstGeom prst="rect">
            <a:avLst/>
          </a:prstGeom>
          <a:noFill/>
        </p:spPr>
      </p:pic>
      <p:pic>
        <p:nvPicPr>
          <p:cNvPr id="6" name="Рисунок 5" descr="0b2f42b371ff04ea9a351f3c59a7927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51731">
            <a:off x="2264521" y="212801"/>
            <a:ext cx="2212605" cy="2212605"/>
          </a:xfrm>
          <a:prstGeom prst="rect">
            <a:avLst/>
          </a:prstGeom>
        </p:spPr>
      </p:pic>
      <p:pic>
        <p:nvPicPr>
          <p:cNvPr id="8" name="Рисунок 7" descr="0b2f42b371ff04ea9a351f3c59a7927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51731">
            <a:off x="2120504" y="212801"/>
            <a:ext cx="2212605" cy="2212605"/>
          </a:xfrm>
          <a:prstGeom prst="rect">
            <a:avLst/>
          </a:prstGeom>
        </p:spPr>
      </p:pic>
    </p:spTree>
  </p:cSld>
  <p:clrMapOvr>
    <a:masterClrMapping/>
  </p:clrMapOvr>
  <p:transition advTm="617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АТЕСТАЦИЯ следующ\гарина.jpg"/>
          <p:cNvPicPr>
            <a:picLocks noChangeAspect="1" noChangeArrowheads="1"/>
          </p:cNvPicPr>
          <p:nvPr/>
        </p:nvPicPr>
        <p:blipFill>
          <a:blip r:embed="rId2" cstate="print"/>
          <a:srcRect l="29517" t="11429" r="26034" b="51428"/>
          <a:stretch>
            <a:fillRect/>
          </a:stretch>
        </p:blipFill>
        <p:spPr bwMode="auto">
          <a:xfrm>
            <a:off x="5292080" y="1268760"/>
            <a:ext cx="3290212" cy="3888432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3419872" cy="608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1" descr="шари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54868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шари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54725">
            <a:off x="3995691" y="443686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067944" y="1412776"/>
            <a:ext cx="86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9999"/>
                </a:solidFill>
              </a:rPr>
              <a:t>МАМА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5517232"/>
            <a:ext cx="86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9999"/>
                </a:solidFill>
              </a:rPr>
              <a:t>МАМА</a:t>
            </a:r>
            <a:endParaRPr lang="ru-RU" dirty="0"/>
          </a:p>
        </p:txBody>
      </p:sp>
      <p:pic>
        <p:nvPicPr>
          <p:cNvPr id="8" name="Picture 9" descr="шари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5085184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шари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5157192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шари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254721">
            <a:off x="5580112" y="26064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шари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564904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шари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791995">
            <a:off x="7712716" y="-31324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139952" y="3429000"/>
            <a:ext cx="86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9999"/>
                </a:solidFill>
              </a:rPr>
              <a:t>МАМА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236296" y="6093296"/>
            <a:ext cx="86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9999"/>
                </a:solidFill>
              </a:rPr>
              <a:t>МАМА</a:t>
            </a:r>
            <a:endParaRPr lang="ru-RU" dirty="0"/>
          </a:p>
        </p:txBody>
      </p:sp>
      <p:pic>
        <p:nvPicPr>
          <p:cNvPr id="15" name="Picture 9" descr="шари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05270">
            <a:off x="-324544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5508104" y="6165304"/>
            <a:ext cx="86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9999"/>
                </a:solidFill>
              </a:rPr>
              <a:t>МАМА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876256" y="620688"/>
            <a:ext cx="86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9999"/>
                </a:solidFill>
              </a:rPr>
              <a:t>МАМА</a:t>
            </a:r>
            <a:endParaRPr lang="ru-RU" dirty="0"/>
          </a:p>
        </p:txBody>
      </p:sp>
      <p:pic>
        <p:nvPicPr>
          <p:cNvPr id="18" name="Picture 11" descr="шари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25121">
            <a:off x="-324544" y="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c14b_2b6c78e1_X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70" y="0"/>
            <a:ext cx="9132930" cy="6858000"/>
          </a:xfrm>
          <a:prstGeom prst="rect">
            <a:avLst/>
          </a:prstGeom>
        </p:spPr>
      </p:pic>
      <p:pic>
        <p:nvPicPr>
          <p:cNvPr id="3075" name="Picture 3" descr="G:\фото мам\IMG_20171031_094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052736"/>
            <a:ext cx="3240360" cy="4320480"/>
          </a:xfrm>
          <a:prstGeom prst="rect">
            <a:avLst/>
          </a:prstGeom>
          <a:noFill/>
        </p:spPr>
      </p:pic>
      <p:pic>
        <p:nvPicPr>
          <p:cNvPr id="5" name="Picture 2" descr="G:\фото мам\IMG-09da304c63aa1ac3fc2909710b75b6a0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4664"/>
            <a:ext cx="5264490" cy="3495951"/>
          </a:xfrm>
          <a:prstGeom prst="rect">
            <a:avLst/>
          </a:prstGeom>
          <a:noFill/>
        </p:spPr>
      </p:pic>
    </p:spTree>
  </p:cSld>
  <p:clrMapOvr>
    <a:masterClrMapping/>
  </p:clrMapOvr>
  <p:transition advTm="642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851920" y="4941168"/>
            <a:ext cx="36724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Мамочка,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мама родная,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 праздником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Мамы тебя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 поздравляю сегодня,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Искренне, нежно любя.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5122" name="Picture 2" descr="G:\фото мам\image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3521244" cy="4694992"/>
          </a:xfrm>
          <a:prstGeom prst="rect">
            <a:avLst/>
          </a:prstGeom>
          <a:noFill/>
        </p:spPr>
      </p:pic>
      <p:pic>
        <p:nvPicPr>
          <p:cNvPr id="5123" name="Picture 3" descr="G:\фото мам\image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6443" y="408304"/>
            <a:ext cx="2667997" cy="4446662"/>
          </a:xfrm>
          <a:prstGeom prst="rect">
            <a:avLst/>
          </a:prstGeom>
          <a:noFill/>
        </p:spPr>
      </p:pic>
      <p:pic>
        <p:nvPicPr>
          <p:cNvPr id="5" name="Рисунок 4" descr="0b2f42b371ff04ea9a351f3c59a7927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51731">
            <a:off x="4282316" y="2419235"/>
            <a:ext cx="1480228" cy="1480228"/>
          </a:xfrm>
          <a:prstGeom prst="rect">
            <a:avLst/>
          </a:prstGeom>
        </p:spPr>
      </p:pic>
    </p:spTree>
  </p:cSld>
  <p:clrMapOvr>
    <a:masterClrMapping/>
  </p:clrMapOvr>
  <p:transition advTm="47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4" dur="2000" fill="hold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8" dur="2000" fill="hold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0" dur="2000" fill="hold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2" dur="2000" fill="hold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4" dur="2000" fill="hold"/>
                                        <p:tgtEl>
                                          <p:spTgt spid="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98fd0_8b1e3610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1538" y="214290"/>
            <a:ext cx="72866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  <a:cs typeface="MV Boli" pitchFamily="2" charset="0"/>
              </a:rPr>
              <a:t>МАМУЛЕЧКА  ЛЮБИМАЯ!!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  <a:cs typeface="MV Boli" pitchFamily="2" charset="0"/>
              </a:rPr>
              <a:t>!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8" name="Picture 2" descr="https://psv4.userapi.com/c848428/u157717511/docs/d14/2348285d01df/IMG_3879.jpg?extra=QmZH7VweEZ3OVSSXMxdfGwviTK1M7RHYyyaxANUoCHUY9Fec8AoRhzOOeckTGmryie4eEsGaXDU3w0Akv_DX_sCPYiyFnm8UFDbOp3SPqCdNeL3fS0TMyMDva4ZQOkQrbBIWxS5tjI08iHdMPskOs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5963" y="1844824"/>
            <a:ext cx="4703168" cy="3527377"/>
          </a:xfrm>
          <a:prstGeom prst="rect">
            <a:avLst/>
          </a:prstGeom>
          <a:noFill/>
        </p:spPr>
      </p:pic>
      <p:pic>
        <p:nvPicPr>
          <p:cNvPr id="6" name="Picture 4" descr="G:\фото мам\IMG-3fc13f6074449c9d58d30ba99c1cea67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073" y="1601952"/>
            <a:ext cx="3381840" cy="4509120"/>
          </a:xfrm>
          <a:prstGeom prst="rect">
            <a:avLst/>
          </a:prstGeom>
          <a:noFill/>
        </p:spPr>
      </p:pic>
    </p:spTree>
  </p:cSld>
  <p:clrMapOvr>
    <a:masterClrMapping/>
  </p:clrMapOvr>
  <p:transition advTm="4898">
    <p:cover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208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Олеся</cp:lastModifiedBy>
  <cp:revision>95</cp:revision>
  <dcterms:created xsi:type="dcterms:W3CDTF">2012-11-12T09:23:41Z</dcterms:created>
  <dcterms:modified xsi:type="dcterms:W3CDTF">2018-11-25T15:19:48Z</dcterms:modified>
</cp:coreProperties>
</file>