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4" r:id="rId4"/>
    <p:sldId id="262" r:id="rId5"/>
    <p:sldId id="263" r:id="rId6"/>
    <p:sldId id="268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2B692-294B-46F2-9AEA-B86E8A79299E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B0413-2389-41CC-9806-B6CC72625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772400" cy="2438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600" dirty="0" smtClean="0"/>
              <a:t> </a:t>
            </a:r>
            <a:r>
              <a:rPr lang="ru-RU" sz="8000" b="1" dirty="0" smtClean="0">
                <a:solidFill>
                  <a:srgbClr val="00B050"/>
                </a:solidFill>
                <a:latin typeface="Mistral" pitchFamily="66" charset="0"/>
              </a:rPr>
              <a:t>Синтез углеводов. Фотосинтез.</a:t>
            </a:r>
            <a:endParaRPr lang="ru-RU" sz="800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5181600"/>
            <a:ext cx="6172200" cy="1524000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8103274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/>
              <a:t>Фотосинтез</a:t>
            </a:r>
            <a:r>
              <a:rPr lang="ru-RU" sz="3200" dirty="0"/>
              <a:t> – это процесс преобразования поглощённой энергии света в химическую энергию органических соединений.</a:t>
            </a:r>
          </a:p>
        </p:txBody>
      </p:sp>
      <p:pic>
        <p:nvPicPr>
          <p:cNvPr id="3074" name="Picture 2" descr="http://900igr.net/datai/biologija/Fotosintez/0006-009-Obrazovanie-v-listjakh-rastenij-organicheskikh-veschest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143116"/>
            <a:ext cx="4857784" cy="4192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27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6246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Значение фотосинтеза: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066800"/>
            <a:ext cx="73152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Образуется органическое вещество.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Атмосфера обогащается кислородом. Поглощается углекислый газ.</a:t>
            </a:r>
            <a:endParaRPr lang="ru-RU" sz="2400" dirty="0"/>
          </a:p>
        </p:txBody>
      </p:sp>
      <p:pic>
        <p:nvPicPr>
          <p:cNvPr id="5" name="Рисунок 4" descr="лдлд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47925"/>
            <a:ext cx="5938410" cy="441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Безимени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929066"/>
            <a:ext cx="3761730" cy="272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852" y="357166"/>
            <a:ext cx="68275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5400" dirty="0" smtClean="0">
                <a:solidFill>
                  <a:schemeClr val="accent6">
                    <a:lumMod val="75000"/>
                  </a:schemeClr>
                </a:solidFill>
              </a:rPr>
              <a:t>Строение хлоропласта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199633" cy="38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28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4-tub-ru.yandex.net/i?id=273204882-6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5340028" cy="27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m0-tub-ru.yandex.net/i?id=136136978-5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853186" cy="24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0"/>
            <a:ext cx="8143932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Хлорофилл- сложное органическое вещество, в центре которого находится атом магния. Хлорофилл находится в мембранах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тилакоидов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гран, из-за чего хлоропласты приобретают зеленый цвет. Хлорофилл поглощает лучи в красной и синей областях спектра и отражает зеленые лучи, которые воспринимаются нашим глазом.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6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_2\Desktop\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Световая фаза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Локализация в клетке:</a:t>
            </a:r>
          </a:p>
          <a:p>
            <a:pPr fontAlgn="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Мембраны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тилакоидов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граны хлоропластов.</a:t>
            </a:r>
          </a:p>
          <a:p>
            <a:pPr fontAlgn="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Процессы, происходящие в этой фазе:</a:t>
            </a:r>
          </a:p>
          <a:p>
            <a:pPr algn="ctr"/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/>
              <a:t>Фотофосфорилирование</a:t>
            </a:r>
            <a:r>
              <a:rPr lang="ru-RU" sz="2400" dirty="0" smtClean="0"/>
              <a:t>  </a:t>
            </a:r>
          </a:p>
          <a:p>
            <a:pPr algn="ctr">
              <a:buNone/>
            </a:pPr>
            <a:r>
              <a:rPr lang="ru-RU" sz="2400" dirty="0" smtClean="0"/>
              <a:t>АДФ+Ф=АТФ</a:t>
            </a:r>
          </a:p>
          <a:p>
            <a:pPr algn="ctr"/>
            <a:r>
              <a:rPr lang="ru-RU" sz="2400" dirty="0" smtClean="0"/>
              <a:t>Фотолиз воды +образование О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 </a:t>
            </a:r>
          </a:p>
          <a:p>
            <a:pPr algn="ctr">
              <a:buNone/>
            </a:pPr>
            <a:r>
              <a:rPr lang="ru-RU" sz="2400" dirty="0" smtClean="0"/>
              <a:t>Н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О  </a:t>
            </a:r>
            <a:r>
              <a:rPr lang="ru-RU" sz="2400" baseline="30000" dirty="0" smtClean="0"/>
              <a:t>свет</a:t>
            </a:r>
            <a:r>
              <a:rPr lang="ru-RU" sz="2400" dirty="0" smtClean="0"/>
              <a:t>  -------- Н</a:t>
            </a:r>
            <a:r>
              <a:rPr lang="ru-RU" sz="2400" baseline="30000" dirty="0" smtClean="0"/>
              <a:t>+</a:t>
            </a:r>
            <a:r>
              <a:rPr lang="ru-RU" sz="2400" dirty="0" smtClean="0"/>
              <a:t> +ОН</a:t>
            </a:r>
            <a:r>
              <a:rPr lang="ru-RU" sz="2400" baseline="30000" dirty="0" smtClean="0"/>
              <a:t>-</a:t>
            </a:r>
            <a:r>
              <a:rPr lang="ru-RU" sz="2400" dirty="0" smtClean="0"/>
              <a:t> </a:t>
            </a:r>
          </a:p>
          <a:p>
            <a:pPr algn="ctr">
              <a:buNone/>
            </a:pPr>
            <a:r>
              <a:rPr lang="ru-RU" sz="2400" dirty="0" smtClean="0"/>
              <a:t>4ОН----2Н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О + О</a:t>
            </a:r>
            <a:r>
              <a:rPr lang="ru-RU" sz="2400" baseline="-25000" dirty="0" smtClean="0"/>
              <a:t>2</a:t>
            </a:r>
            <a:endParaRPr lang="ru-RU" sz="2400" dirty="0" smtClean="0"/>
          </a:p>
          <a:p>
            <a:pPr algn="ctr"/>
            <a:r>
              <a:rPr lang="ru-RU" sz="2400" dirty="0" smtClean="0"/>
              <a:t>Образование комплекса восстановителя</a:t>
            </a:r>
          </a:p>
          <a:p>
            <a:pPr algn="ctr">
              <a:buNone/>
            </a:pPr>
            <a:r>
              <a:rPr lang="ru-RU" sz="2400" dirty="0" smtClean="0"/>
              <a:t>НАДФ*Н </a:t>
            </a:r>
            <a:r>
              <a:rPr lang="ru-RU" sz="2400" baseline="-25000" dirty="0" smtClean="0"/>
              <a:t>2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Comic Sans MS" pitchFamily="66" charset="0"/>
              </a:rPr>
              <a:t>Темновая фаза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Локализация в клетке: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Строма хлоропластов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Процессы, происходящие в этой фазе: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Связывание </a:t>
            </a:r>
            <a:r>
              <a:rPr lang="ru-RU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2800" baseline="-25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2. Участвуют молекулы АТФ,</a:t>
            </a:r>
            <a:r>
              <a:rPr lang="ru-RU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синтезированные во время световой фазы и атомы  Н (при фотолизе образованные), связанные с молекулами переносчиками. СО</a:t>
            </a:r>
            <a:r>
              <a:rPr lang="ru-RU" sz="2800" baseline="-25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присоединяется к существующим в клетке молекулам пентозы, которые функционируют в цикле Кальвина, образуются углеводы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65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154</Words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 Синтез углеводов. Фотосинтез.</vt:lpstr>
      <vt:lpstr>Слайд 2</vt:lpstr>
      <vt:lpstr>Слайд 3</vt:lpstr>
      <vt:lpstr>Слайд 4</vt:lpstr>
      <vt:lpstr>Слайд 5</vt:lpstr>
      <vt:lpstr>Слайд 6</vt:lpstr>
      <vt:lpstr>Световая фаза </vt:lpstr>
      <vt:lpstr>Темновая фаза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Синтез углевода</dc:title>
  <dc:creator>Admin</dc:creator>
  <cp:lastModifiedBy>Учитель_2</cp:lastModifiedBy>
  <cp:revision>23</cp:revision>
  <dcterms:created xsi:type="dcterms:W3CDTF">2015-10-22T11:39:00Z</dcterms:created>
  <dcterms:modified xsi:type="dcterms:W3CDTF">2017-11-08T06:21:09Z</dcterms:modified>
</cp:coreProperties>
</file>