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5" r:id="rId5"/>
    <p:sldId id="292" r:id="rId6"/>
    <p:sldId id="276" r:id="rId7"/>
    <p:sldId id="281" r:id="rId8"/>
    <p:sldId id="282" r:id="rId9"/>
    <p:sldId id="264" r:id="rId10"/>
    <p:sldId id="283" r:id="rId11"/>
    <p:sldId id="284" r:id="rId12"/>
    <p:sldId id="286" r:id="rId13"/>
    <p:sldId id="287" r:id="rId14"/>
    <p:sldId id="285" r:id="rId15"/>
    <p:sldId id="290" r:id="rId16"/>
    <p:sldId id="268" r:id="rId17"/>
    <p:sldId id="272" r:id="rId18"/>
    <p:sldId id="273" r:id="rId19"/>
    <p:sldId id="274" r:id="rId20"/>
    <p:sldId id="293" r:id="rId21"/>
    <p:sldId id="288" r:id="rId22"/>
    <p:sldId id="289" r:id="rId23"/>
    <p:sldId id="269" r:id="rId24"/>
    <p:sldId id="270" r:id="rId25"/>
    <p:sldId id="29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4" autoAdjust="0"/>
  </p:normalViewPr>
  <p:slideViewPr>
    <p:cSldViewPr>
      <p:cViewPr>
        <p:scale>
          <a:sx n="71" d="100"/>
          <a:sy n="71" d="100"/>
        </p:scale>
        <p:origin x="-28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5;&#1085;&#1072;\Downloads\&#1058;&#1072;&#1085;&#1077;&#1094;%20&#1094;&#1074;&#1077;&#1090;&#1086;&#1074;%20-%20&#1058;&#1072;&#1085;&#1077;&#1094;%20&#1094;&#1074;&#1077;&#1090;&#1086;&#1074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ytmdou4.edumsko.ru/uploads/2000/1120/generalimage/.thumbs/oblozhka-2.jpg?1510750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6858000"/>
          </a:xfrm>
          <a:prstGeom prst="rect">
            <a:avLst/>
          </a:prstGeom>
          <a:noFill/>
        </p:spPr>
      </p:pic>
      <p:pic>
        <p:nvPicPr>
          <p:cNvPr id="5" name="Танец цветов - Танец цвет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4005064"/>
            <a:ext cx="60486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tx2">
                    <a:lumMod val="75000"/>
                  </a:schemeClr>
                </a:solidFill>
              </a:rPr>
              <a:t>«Колокольчик»</a:t>
            </a:r>
          </a:p>
          <a:p>
            <a:pPr algn="ctr"/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Группа№1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5400600" cy="249289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</a:rPr>
              <a:t>Физкультуру очень любим. </a:t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r>
              <a:rPr lang="ru-RU" sz="3200" b="1" i="1" dirty="0" smtClean="0">
                <a:solidFill>
                  <a:schemeClr val="tx2"/>
                </a:solidFill>
              </a:rPr>
              <a:t>Бегать, прыгать и играть </a:t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r>
              <a:rPr lang="ru-RU" sz="3200" b="1" i="1" dirty="0" smtClean="0">
                <a:solidFill>
                  <a:schemeClr val="tx2"/>
                </a:solidFill>
              </a:rPr>
              <a:t>Если очень будет нужно </a:t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r>
              <a:rPr lang="ru-RU" sz="3200" b="1" i="1" dirty="0" smtClean="0">
                <a:solidFill>
                  <a:schemeClr val="tx2"/>
                </a:solidFill>
              </a:rPr>
              <a:t>Можем все рекорды взять</a:t>
            </a:r>
            <a:r>
              <a:rPr lang="ru-RU" sz="3600" b="1" i="1" dirty="0" smtClean="0">
                <a:solidFill>
                  <a:schemeClr val="tx2"/>
                </a:solidFill>
              </a:rPr>
              <a:t>!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7173" name="Picture 5" descr="C:\Users\Анна\Desktop\Дети 1 мл\agMrpBf4wXM.jpg"/>
          <p:cNvPicPr>
            <a:picLocks noChangeAspect="1" noChangeArrowheads="1"/>
          </p:cNvPicPr>
          <p:nvPr/>
        </p:nvPicPr>
        <p:blipFill>
          <a:blip r:embed="rId3" cstate="print"/>
          <a:srcRect l="21902" t="13224" r="22489" b="26033"/>
          <a:stretch>
            <a:fillRect/>
          </a:stretch>
        </p:blipFill>
        <p:spPr bwMode="auto">
          <a:xfrm>
            <a:off x="7164288" y="188640"/>
            <a:ext cx="1835696" cy="3168352"/>
          </a:xfrm>
          <a:prstGeom prst="rect">
            <a:avLst/>
          </a:prstGeom>
          <a:noFill/>
        </p:spPr>
      </p:pic>
      <p:pic>
        <p:nvPicPr>
          <p:cNvPr id="7176" name="Picture 8" descr="C:\Users\Анна\Desktop\Дети 1 мл\sieEgk4wA1E.jpg"/>
          <p:cNvPicPr>
            <a:picLocks noChangeAspect="1" noChangeArrowheads="1"/>
          </p:cNvPicPr>
          <p:nvPr/>
        </p:nvPicPr>
        <p:blipFill>
          <a:blip r:embed="rId4" cstate="print">
            <a:lum contrast="19000"/>
          </a:blip>
          <a:srcRect l="16373" t="13601" r="8900" b="22000"/>
          <a:stretch>
            <a:fillRect/>
          </a:stretch>
        </p:blipFill>
        <p:spPr bwMode="auto">
          <a:xfrm>
            <a:off x="1979712" y="2420888"/>
            <a:ext cx="1872208" cy="2592288"/>
          </a:xfrm>
          <a:prstGeom prst="rect">
            <a:avLst/>
          </a:prstGeom>
          <a:noFill/>
        </p:spPr>
      </p:pic>
      <p:pic>
        <p:nvPicPr>
          <p:cNvPr id="7177" name="Picture 9" descr="C:\Users\Анна\Desktop\Дети 1 мл\A71mNAAhTBI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19000"/>
          </a:blip>
          <a:srcRect l="24523" t="22906" r="10369" b="19818"/>
          <a:stretch>
            <a:fillRect/>
          </a:stretch>
        </p:blipFill>
        <p:spPr bwMode="auto">
          <a:xfrm>
            <a:off x="4860032" y="2348880"/>
            <a:ext cx="1872208" cy="2592288"/>
          </a:xfrm>
          <a:prstGeom prst="rect">
            <a:avLst/>
          </a:prstGeom>
          <a:noFill/>
        </p:spPr>
      </p:pic>
      <p:pic>
        <p:nvPicPr>
          <p:cNvPr id="7174" name="Picture 6" descr="C:\Users\Анна\Desktop\Дети 1 мл\gG7R1XutX4I.jpg"/>
          <p:cNvPicPr>
            <a:picLocks noChangeAspect="1" noChangeArrowheads="1"/>
          </p:cNvPicPr>
          <p:nvPr/>
        </p:nvPicPr>
        <p:blipFill>
          <a:blip r:embed="rId6" cstate="print">
            <a:lum contrast="19000"/>
          </a:blip>
          <a:srcRect l="7259" t="19305" r="6844"/>
          <a:stretch>
            <a:fillRect/>
          </a:stretch>
        </p:blipFill>
        <p:spPr bwMode="auto">
          <a:xfrm>
            <a:off x="4607496" y="4797152"/>
            <a:ext cx="4536504" cy="2448272"/>
          </a:xfrm>
          <a:prstGeom prst="rect">
            <a:avLst/>
          </a:prstGeom>
          <a:noFill/>
        </p:spPr>
      </p:pic>
      <p:pic>
        <p:nvPicPr>
          <p:cNvPr id="7175" name="Picture 7" descr="C:\Users\Анна\Desktop\Дети 1 мл\sBnom_-vprs.jpg"/>
          <p:cNvPicPr>
            <a:picLocks noChangeAspect="1" noChangeArrowheads="1"/>
          </p:cNvPicPr>
          <p:nvPr/>
        </p:nvPicPr>
        <p:blipFill>
          <a:blip r:embed="rId7" cstate="print"/>
          <a:srcRect l="25955" t="16990" r="9157" b="10597"/>
          <a:stretch>
            <a:fillRect/>
          </a:stretch>
        </p:blipFill>
        <p:spPr bwMode="auto">
          <a:xfrm>
            <a:off x="0" y="260648"/>
            <a:ext cx="1800200" cy="2952328"/>
          </a:xfrm>
          <a:prstGeom prst="rect">
            <a:avLst/>
          </a:prstGeom>
          <a:noFill/>
        </p:spPr>
      </p:pic>
      <p:pic>
        <p:nvPicPr>
          <p:cNvPr id="7171" name="Picture 3" descr="C:\Users\Анна\Desktop\Дети 1 мл\7CDDLrtwMpw.jpg"/>
          <p:cNvPicPr>
            <a:picLocks noChangeAspect="1" noChangeArrowheads="1"/>
          </p:cNvPicPr>
          <p:nvPr/>
        </p:nvPicPr>
        <p:blipFill>
          <a:blip r:embed="rId8" cstate="print">
            <a:lum contrast="19000"/>
          </a:blip>
          <a:srcRect l="10634" t="18287" r="12093" b="22595"/>
          <a:stretch>
            <a:fillRect/>
          </a:stretch>
        </p:blipFill>
        <p:spPr bwMode="auto">
          <a:xfrm>
            <a:off x="0" y="4725144"/>
            <a:ext cx="4067944" cy="23316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70892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/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Мы теперь уже большие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И хотим вам показать,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Как умеем очень ловко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Мы носочки надевать.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/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Анна\Desktop\Дети 1 мл\-0OjmjuPNQc.jpg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 t="10909"/>
          <a:stretch>
            <a:fillRect/>
          </a:stretch>
        </p:blipFill>
        <p:spPr bwMode="auto">
          <a:xfrm>
            <a:off x="1" y="2420888"/>
            <a:ext cx="291581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 descr="C:\Users\Анна\Desktop\Дети 1 мл\d9DKhalGXMk.jpg"/>
          <p:cNvPicPr>
            <a:picLocks noChangeAspect="1" noChangeArrowheads="1"/>
          </p:cNvPicPr>
          <p:nvPr/>
        </p:nvPicPr>
        <p:blipFill>
          <a:blip r:embed="rId4" cstate="print">
            <a:lum contrast="14000"/>
          </a:blip>
          <a:srcRect l="10385" t="15397" r="18996"/>
          <a:stretch>
            <a:fillRect/>
          </a:stretch>
        </p:blipFill>
        <p:spPr bwMode="auto">
          <a:xfrm>
            <a:off x="6372200" y="2132856"/>
            <a:ext cx="2771800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 descr="C:\Users\Анна\Desktop\Дети 1 мл\EIMImo0QZFc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17000"/>
          </a:blip>
          <a:srcRect/>
          <a:stretch>
            <a:fillRect/>
          </a:stretch>
        </p:blipFill>
        <p:spPr bwMode="auto">
          <a:xfrm>
            <a:off x="3275856" y="2708920"/>
            <a:ext cx="244827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652120" cy="121014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Захочу и  поскачу! 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На игрушечном коне!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>
            <a:normAutofit/>
          </a:bodyPr>
          <a:lstStyle/>
          <a:p>
            <a:endParaRPr lang="ru-RU" sz="5400" b="1" i="1" dirty="0">
              <a:solidFill>
                <a:schemeClr val="tx2"/>
              </a:solidFill>
            </a:endParaRPr>
          </a:p>
        </p:txBody>
      </p:sp>
      <p:pic>
        <p:nvPicPr>
          <p:cNvPr id="14340" name="Picture 4" descr="C:\Users\Анна\Desktop\Дети 1 мл\16.jpg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 l="4635" t="7216" r="4974"/>
          <a:stretch>
            <a:fillRect/>
          </a:stretch>
        </p:blipFill>
        <p:spPr bwMode="auto">
          <a:xfrm>
            <a:off x="251520" y="188640"/>
            <a:ext cx="266429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Анна\Desktop\Дети 1 мл\14.jpg"/>
          <p:cNvPicPr>
            <a:picLocks noChangeAspect="1" noChangeArrowheads="1"/>
          </p:cNvPicPr>
          <p:nvPr/>
        </p:nvPicPr>
        <p:blipFill>
          <a:blip r:embed="rId4" cstate="print">
            <a:lum contrast="15000"/>
          </a:blip>
          <a:srcRect l="2780" t="10352" r="8089" b="11268"/>
          <a:stretch>
            <a:fillRect/>
          </a:stretch>
        </p:blipFill>
        <p:spPr bwMode="auto">
          <a:xfrm>
            <a:off x="1979712" y="2924944"/>
            <a:ext cx="7164288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Много игр у нас в саду, наши игры на виду . 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C:\Users\Анна\Desktop\Дети 1 мл\8fSE-Kdw77U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20271" t="8530" r="9442"/>
          <a:stretch>
            <a:fillRect/>
          </a:stretch>
        </p:blipFill>
        <p:spPr bwMode="auto">
          <a:xfrm>
            <a:off x="0" y="1196752"/>
            <a:ext cx="3384376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C:\Users\Анна\Desktop\Дети 1 мл\Pb_UGyitg0I.jpg"/>
          <p:cNvPicPr>
            <a:picLocks noChangeAspect="1" noChangeArrowheads="1"/>
          </p:cNvPicPr>
          <p:nvPr/>
        </p:nvPicPr>
        <p:blipFill>
          <a:blip r:embed="rId4" cstate="print"/>
          <a:srcRect t="23771" r="17302" b="16176"/>
          <a:stretch>
            <a:fillRect/>
          </a:stretch>
        </p:blipFill>
        <p:spPr bwMode="auto">
          <a:xfrm>
            <a:off x="5652120" y="1196752"/>
            <a:ext cx="3491880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C:\Users\Анна\Desktop\Дети 1 мл\PdUtSLoBKlQ.jpg"/>
          <p:cNvPicPr>
            <a:picLocks noChangeAspect="1" noChangeArrowheads="1"/>
          </p:cNvPicPr>
          <p:nvPr/>
        </p:nvPicPr>
        <p:blipFill>
          <a:blip r:embed="rId5" cstate="print"/>
          <a:srcRect l="18628" r="4791"/>
          <a:stretch>
            <a:fillRect/>
          </a:stretch>
        </p:blipFill>
        <p:spPr bwMode="auto">
          <a:xfrm>
            <a:off x="-180528" y="4481736"/>
            <a:ext cx="3563888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C:\Users\Анна\Desktop\Дети 1 мл\FS1r6TPLOyQ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10714" t="18206"/>
          <a:stretch>
            <a:fillRect/>
          </a:stretch>
        </p:blipFill>
        <p:spPr bwMode="auto">
          <a:xfrm>
            <a:off x="3203848" y="2420888"/>
            <a:ext cx="2520280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В детском садике у нас тихий час.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В этот час нам нужна - тишина.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Анна\Desktop\Дети 1 мл\vf3hS7VScv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496944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243408"/>
            <a:ext cx="9227368" cy="10081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А у нас Новый год!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20482" name="Picture 2" descr="C:\Users\Анна\Downloads\DSCN59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25" r="16380"/>
          <a:stretch>
            <a:fillRect/>
          </a:stretch>
        </p:blipFill>
        <p:spPr bwMode="auto">
          <a:xfrm>
            <a:off x="0" y="548680"/>
            <a:ext cx="5328592" cy="370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C:\Users\Анна\Downloads\DSCN5968.JPG"/>
          <p:cNvPicPr>
            <a:picLocks noChangeAspect="1" noChangeArrowheads="1"/>
          </p:cNvPicPr>
          <p:nvPr/>
        </p:nvPicPr>
        <p:blipFill>
          <a:blip r:embed="rId4" cstate="print"/>
          <a:srcRect l="5749" t="15498" r="5134"/>
          <a:stretch>
            <a:fillRect/>
          </a:stretch>
        </p:blipFill>
        <p:spPr bwMode="auto">
          <a:xfrm>
            <a:off x="6516216" y="0"/>
            <a:ext cx="223224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Анна\Downloads\DSCN5958.JPG"/>
          <p:cNvPicPr>
            <a:picLocks noChangeAspect="1" noChangeArrowheads="1"/>
          </p:cNvPicPr>
          <p:nvPr/>
        </p:nvPicPr>
        <p:blipFill>
          <a:blip r:embed="rId5" cstate="print"/>
          <a:srcRect l="1575" t="19600" r="5614" b="10934"/>
          <a:stretch>
            <a:fillRect/>
          </a:stretch>
        </p:blipFill>
        <p:spPr bwMode="auto">
          <a:xfrm>
            <a:off x="1042592" y="3284984"/>
            <a:ext cx="8101408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0"/>
            <a:ext cx="8640960" cy="2276872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</a:rPr>
              <a:t/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</a:rPr>
              <a:t/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Мы пока еще малышки,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Но уже читаем книжки.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Все хотим на свете знать,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Чтобы умненькими стать</a:t>
            </a:r>
            <a:r>
              <a:rPr lang="ru-RU" sz="4000" b="1" i="1" dirty="0" smtClean="0">
                <a:solidFill>
                  <a:schemeClr val="tx2"/>
                </a:solidFill>
              </a:rPr>
              <a:t>.</a:t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1" name="Picture 3" descr="C:\Users\Анна\Desktop\Дети 1 мл\6eSBMpjexHE.jpg"/>
          <p:cNvPicPr>
            <a:picLocks noChangeAspect="1" noChangeArrowheads="1"/>
          </p:cNvPicPr>
          <p:nvPr/>
        </p:nvPicPr>
        <p:blipFill>
          <a:blip r:embed="rId3" cstate="print"/>
          <a:srcRect l="17336" t="13725" b="17648"/>
          <a:stretch>
            <a:fillRect/>
          </a:stretch>
        </p:blipFill>
        <p:spPr bwMode="auto">
          <a:xfrm>
            <a:off x="6300192" y="0"/>
            <a:ext cx="262778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Анна\Desktop\Дети 1 мл\9w3s_7KR5UA.jpg"/>
          <p:cNvPicPr>
            <a:picLocks noChangeAspect="1" noChangeArrowheads="1"/>
          </p:cNvPicPr>
          <p:nvPr/>
        </p:nvPicPr>
        <p:blipFill>
          <a:blip r:embed="rId4" cstate="print"/>
          <a:srcRect l="11643" t="2873" r="15814"/>
          <a:stretch>
            <a:fillRect/>
          </a:stretch>
        </p:blipFill>
        <p:spPr bwMode="auto">
          <a:xfrm>
            <a:off x="179512" y="2996952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C:\Users\Анна\Desktop\Дети 1 мл\NWWMH8jXAlU.jpg"/>
          <p:cNvPicPr>
            <a:picLocks noChangeAspect="1" noChangeArrowheads="1"/>
          </p:cNvPicPr>
          <p:nvPr/>
        </p:nvPicPr>
        <p:blipFill>
          <a:blip r:embed="rId5" cstate="print"/>
          <a:srcRect t="15655" r="6151" b="23962"/>
          <a:stretch>
            <a:fillRect/>
          </a:stretch>
        </p:blipFill>
        <p:spPr bwMode="auto">
          <a:xfrm>
            <a:off x="6156176" y="3933056"/>
            <a:ext cx="280831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C:\Users\Анна\Desktop\Дети 1 мл\GpxaAtirPKY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060848"/>
            <a:ext cx="201622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Мы проснулись и сидим -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Одеваться не спешим.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А пока нас не одели –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Друг на друга поглядим.</a:t>
            </a:r>
            <a:r>
              <a:rPr lang="ru-RU" sz="4000" i="1" dirty="0" smtClean="0">
                <a:solidFill>
                  <a:schemeClr val="tx2"/>
                </a:solidFill>
              </a:rPr>
              <a:t/>
            </a:r>
            <a:br>
              <a:rPr lang="ru-RU" sz="4000" i="1" dirty="0" smtClean="0">
                <a:solidFill>
                  <a:schemeClr val="tx2"/>
                </a:solidFill>
              </a:rPr>
            </a:br>
            <a:r>
              <a:rPr lang="ru-RU" sz="4000" i="1" dirty="0" smtClean="0">
                <a:solidFill>
                  <a:schemeClr val="tx2"/>
                </a:solidFill>
              </a:rPr>
              <a:t/>
            </a:r>
            <a:br>
              <a:rPr lang="ru-RU" sz="4000" i="1" dirty="0" smtClean="0">
                <a:solidFill>
                  <a:schemeClr val="tx2"/>
                </a:solidFill>
              </a:rPr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4000" i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Анна\Desktop\Дети 1 мл\hY9UmUIwrSU.jpg"/>
          <p:cNvPicPr>
            <a:picLocks noChangeAspect="1" noChangeArrowheads="1"/>
          </p:cNvPicPr>
          <p:nvPr/>
        </p:nvPicPr>
        <p:blipFill>
          <a:blip r:embed="rId3" cstate="print">
            <a:lum contrast="11000"/>
          </a:blip>
          <a:srcRect r="2410" b="5334"/>
          <a:stretch>
            <a:fillRect/>
          </a:stretch>
        </p:blipFill>
        <p:spPr bwMode="auto">
          <a:xfrm>
            <a:off x="395536" y="1988840"/>
            <a:ext cx="8568952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243408"/>
            <a:ext cx="7992888" cy="2448272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</a:rPr>
              <a:t/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</a:rPr>
              <a:t/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Кубик на кубик, кирпич на кирпич –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Вот и красивый город возник.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Ну, а когда мы все подрастем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Мы тоже построим себе новый дом.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4" name="Picture 4" descr="C:\Users\Анна\Desktop\Дети 1 мл\fudc9nz1ifs.jpg"/>
          <p:cNvPicPr>
            <a:picLocks noChangeAspect="1" noChangeArrowheads="1"/>
          </p:cNvPicPr>
          <p:nvPr/>
        </p:nvPicPr>
        <p:blipFill>
          <a:blip r:embed="rId3" cstate="print"/>
          <a:srcRect l="1427" t="19063" b="17500"/>
          <a:stretch>
            <a:fillRect/>
          </a:stretch>
        </p:blipFill>
        <p:spPr bwMode="auto">
          <a:xfrm>
            <a:off x="0" y="3717032"/>
            <a:ext cx="439248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Анна\Desktop\Дети 1 мл\23.jpg"/>
          <p:cNvPicPr>
            <a:picLocks noChangeAspect="1" noChangeArrowheads="1"/>
          </p:cNvPicPr>
          <p:nvPr/>
        </p:nvPicPr>
        <p:blipFill>
          <a:blip r:embed="rId4" cstate="print"/>
          <a:srcRect l="10686" t="11308" r="10947" b="5439"/>
          <a:stretch>
            <a:fillRect/>
          </a:stretch>
        </p:blipFill>
        <p:spPr bwMode="auto">
          <a:xfrm>
            <a:off x="0" y="0"/>
            <a:ext cx="223224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Анна\Desktop\Дети 1 мл\24.jpg"/>
          <p:cNvPicPr>
            <a:picLocks noChangeAspect="1" noChangeArrowheads="1"/>
          </p:cNvPicPr>
          <p:nvPr/>
        </p:nvPicPr>
        <p:blipFill>
          <a:blip r:embed="rId5" cstate="print"/>
          <a:srcRect t="16388" r="13036"/>
          <a:stretch>
            <a:fillRect/>
          </a:stretch>
        </p:blipFill>
        <p:spPr bwMode="auto">
          <a:xfrm>
            <a:off x="4067944" y="2420888"/>
            <a:ext cx="230425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Анна\Desktop\Дети 1 мл\V4TkbKtKWvw.jpg"/>
          <p:cNvPicPr>
            <a:picLocks noChangeAspect="1" noChangeArrowheads="1"/>
          </p:cNvPicPr>
          <p:nvPr/>
        </p:nvPicPr>
        <p:blipFill>
          <a:blip r:embed="rId6" cstate="print"/>
          <a:srcRect t="23750" b="15351"/>
          <a:stretch>
            <a:fillRect/>
          </a:stretch>
        </p:blipFill>
        <p:spPr bwMode="auto">
          <a:xfrm>
            <a:off x="6225654" y="1916832"/>
            <a:ext cx="291834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6" name="Picture 4" descr="C:\Users\Анна\Desktop\Дети 1 мл\c9iXGMV-qbE.jpg"/>
          <p:cNvPicPr>
            <a:picLocks noChangeAspect="1" noChangeArrowheads="1"/>
          </p:cNvPicPr>
          <p:nvPr/>
        </p:nvPicPr>
        <p:blipFill>
          <a:blip r:embed="rId3" cstate="print"/>
          <a:srcRect l="9626" t="21433" b="17667"/>
          <a:stretch>
            <a:fillRect/>
          </a:stretch>
        </p:blipFill>
        <p:spPr bwMode="auto">
          <a:xfrm>
            <a:off x="611560" y="3473624"/>
            <a:ext cx="285990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7" descr="C:\Users\Анна\Desktop\Дети 1 мл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9228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Анна\Desktop\Дети 1 мл\0EwRLdMGTBM.jpg"/>
          <p:cNvPicPr>
            <a:picLocks noChangeAspect="1" noChangeArrowheads="1"/>
          </p:cNvPicPr>
          <p:nvPr/>
        </p:nvPicPr>
        <p:blipFill>
          <a:blip r:embed="rId5" cstate="print"/>
          <a:srcRect l="7655" t="5901" b="32500"/>
          <a:stretch>
            <a:fillRect/>
          </a:stretch>
        </p:blipFill>
        <p:spPr bwMode="auto">
          <a:xfrm>
            <a:off x="6181154" y="3068960"/>
            <a:ext cx="2962846" cy="3555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C:\Users\Анна\Desktop\Дети 1 мл\00b6i3hrShI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4202" t="5044" r="11248" b="26666"/>
          <a:stretch>
            <a:fillRect/>
          </a:stretch>
        </p:blipFill>
        <p:spPr bwMode="auto">
          <a:xfrm>
            <a:off x="3563888" y="2204864"/>
            <a:ext cx="2520280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67944" y="0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Мы рисуем и читаем,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Лепим, </a:t>
            </a:r>
            <a:r>
              <a:rPr lang="ru-RU" sz="3600" b="1" i="1" dirty="0" err="1" smtClean="0">
                <a:solidFill>
                  <a:schemeClr val="tx2"/>
                </a:solidFill>
              </a:rPr>
              <a:t>пазлы</a:t>
            </a:r>
            <a:r>
              <a:rPr lang="ru-RU" sz="3600" b="1" i="1" dirty="0" smtClean="0">
                <a:solidFill>
                  <a:schemeClr val="tx2"/>
                </a:solidFill>
              </a:rPr>
              <a:t> собираем,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Шумно, весело в саду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Завтра я опять приду</a:t>
            </a:r>
            <a:r>
              <a:rPr lang="ru-RU" sz="3200" b="1" i="1" dirty="0" smtClean="0">
                <a:solidFill>
                  <a:schemeClr val="tx2"/>
                </a:solidFill>
              </a:rPr>
              <a:t>!</a:t>
            </a:r>
            <a:endParaRPr lang="ru-RU" sz="32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459432"/>
            <a:ext cx="8640960" cy="302433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«Мы расскажем  вам о том,  как мы в садике своём очень весело живем</a:t>
            </a:r>
            <a:r>
              <a:rPr lang="ru-RU" b="1" i="1" dirty="0" smtClean="0">
                <a:solidFill>
                  <a:schemeClr val="tx2"/>
                </a:solidFill>
              </a:rPr>
              <a:t>!</a:t>
            </a:r>
            <a:r>
              <a:rPr lang="ru-RU" b="1" i="1" dirty="0" smtClean="0">
                <a:solidFill>
                  <a:schemeClr val="tx2"/>
                </a:solidFill>
              </a:rPr>
              <a:t>»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Анна\Desktop\Дети 1 мл\i9PuS-rdga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7000"/>
          </a:blip>
          <a:srcRect/>
          <a:stretch>
            <a:fillRect/>
          </a:stretch>
        </p:blipFill>
        <p:spPr bwMode="auto">
          <a:xfrm>
            <a:off x="539552" y="2060848"/>
            <a:ext cx="8280920" cy="4797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8" name="Picture 6" descr="C:\Users\Анна\Desktop\Дети 1 мл\-PNhENfPMnU.jpg"/>
          <p:cNvPicPr>
            <a:picLocks noChangeAspect="1" noChangeArrowheads="1"/>
          </p:cNvPicPr>
          <p:nvPr/>
        </p:nvPicPr>
        <p:blipFill>
          <a:blip r:embed="rId3" cstate="print"/>
          <a:srcRect t="11200" r="16187" b="30001"/>
          <a:stretch>
            <a:fillRect/>
          </a:stretch>
        </p:blipFill>
        <p:spPr bwMode="auto">
          <a:xfrm>
            <a:off x="6300191" y="3590365"/>
            <a:ext cx="2480737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59632" y="0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Очень весело в саду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С радостью туда иду,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Чтобы целый день играть,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Бегать, петь и танцевать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Анна\Desktop\Дети 1 мл\CBHoW-J_bt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4000"/>
          </a:blip>
          <a:srcRect t="8327" b="8941"/>
          <a:stretch>
            <a:fillRect/>
          </a:stretch>
        </p:blipFill>
        <p:spPr bwMode="auto">
          <a:xfrm>
            <a:off x="3419872" y="2780928"/>
            <a:ext cx="266429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 descr="C:\Users\Анна\Desktop\Дети 1 мл\fZJfpiQCDLY.jpg"/>
          <p:cNvPicPr>
            <a:picLocks noChangeAspect="1" noChangeArrowheads="1"/>
          </p:cNvPicPr>
          <p:nvPr/>
        </p:nvPicPr>
        <p:blipFill>
          <a:blip r:embed="rId5" cstate="print"/>
          <a:srcRect l="6879" b="16228"/>
          <a:stretch>
            <a:fillRect/>
          </a:stretch>
        </p:blipFill>
        <p:spPr bwMode="auto">
          <a:xfrm>
            <a:off x="539552" y="2492896"/>
            <a:ext cx="237626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9721080" cy="98072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Очень любим мы играть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C:\Users\Анна\Desktop\Дети 1 мл\2gRJYJ76gp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6000"/>
          </a:blip>
          <a:srcRect t="13890" r="15625" b="20630"/>
          <a:stretch>
            <a:fillRect/>
          </a:stretch>
        </p:blipFill>
        <p:spPr bwMode="auto">
          <a:xfrm>
            <a:off x="6588224" y="3933056"/>
            <a:ext cx="2304256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0" name="Picture 6" descr="C:\Users\Анна\Desktop\Дети 1 мл\a5-D35oNdAo.jpg"/>
          <p:cNvPicPr>
            <a:picLocks noChangeAspect="1" noChangeArrowheads="1"/>
          </p:cNvPicPr>
          <p:nvPr/>
        </p:nvPicPr>
        <p:blipFill>
          <a:blip r:embed="rId4" cstate="print"/>
          <a:srcRect b="28871"/>
          <a:stretch>
            <a:fillRect/>
          </a:stretch>
        </p:blipFill>
        <p:spPr bwMode="auto">
          <a:xfrm>
            <a:off x="6372200" y="980728"/>
            <a:ext cx="2555776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1" name="Picture 7" descr="C:\Users\Анна\Desktop\Дети 1 мл\9.jpg"/>
          <p:cNvPicPr>
            <a:picLocks noChangeAspect="1" noChangeArrowheads="1"/>
          </p:cNvPicPr>
          <p:nvPr/>
        </p:nvPicPr>
        <p:blipFill>
          <a:blip r:embed="rId5" cstate="print"/>
          <a:srcRect t="18458" r="9157" b="14809"/>
          <a:stretch>
            <a:fillRect/>
          </a:stretch>
        </p:blipFill>
        <p:spPr bwMode="auto">
          <a:xfrm>
            <a:off x="1835696" y="1052736"/>
            <a:ext cx="2495302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4" descr="C:\Users\Анна\Desktop\Дети 1 мл\2UCa8YIdL9g.jpg"/>
          <p:cNvPicPr>
            <a:picLocks noChangeAspect="1" noChangeArrowheads="1"/>
          </p:cNvPicPr>
          <p:nvPr/>
        </p:nvPicPr>
        <p:blipFill>
          <a:blip r:embed="rId6" cstate="print"/>
          <a:srcRect l="19249" t="10659" r="19505" b="10932"/>
          <a:stretch>
            <a:fillRect/>
          </a:stretch>
        </p:blipFill>
        <p:spPr bwMode="auto">
          <a:xfrm>
            <a:off x="179512" y="2348880"/>
            <a:ext cx="2088232" cy="3960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9" name="Picture 5" descr="C:\Users\Анна\Desktop\Дети 1 мл\40.jpg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 l="5857" t="13440" r="6285" b="4500"/>
          <a:stretch>
            <a:fillRect/>
          </a:stretch>
        </p:blipFill>
        <p:spPr bwMode="auto">
          <a:xfrm>
            <a:off x="4427984" y="2564904"/>
            <a:ext cx="2016224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3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71400"/>
            <a:ext cx="9865096" cy="100811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В уголочке кукольном</a:t>
            </a:r>
            <a:r>
              <a:rPr lang="ru-RU" sz="3600" b="1" i="1" dirty="0" smtClean="0">
                <a:solidFill>
                  <a:schemeClr val="tx2"/>
                </a:solidFill>
              </a:rPr>
              <a:t> </a:t>
            </a:r>
            <a:r>
              <a:rPr lang="ru-RU" sz="3600" b="1" i="1" dirty="0" smtClean="0">
                <a:solidFill>
                  <a:schemeClr val="tx2"/>
                </a:solidFill>
              </a:rPr>
              <a:t>любим мы играть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16386" name="Picture 2" descr="C:\Users\Анна\Desktop\Дети 1 мл\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1000"/>
          </a:blip>
          <a:srcRect t="4762" r="11102"/>
          <a:stretch>
            <a:fillRect/>
          </a:stretch>
        </p:blipFill>
        <p:spPr bwMode="auto">
          <a:xfrm>
            <a:off x="0" y="1124744"/>
            <a:ext cx="320384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Анна\Desktop\Дети 1 мл\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2195736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Анна\Desktop\Дети 1 мл\25.jpg"/>
          <p:cNvPicPr>
            <a:picLocks noChangeAspect="1" noChangeArrowheads="1"/>
          </p:cNvPicPr>
          <p:nvPr/>
        </p:nvPicPr>
        <p:blipFill>
          <a:blip r:embed="rId5" cstate="print"/>
          <a:srcRect l="9786" r="21715"/>
          <a:stretch>
            <a:fillRect/>
          </a:stretch>
        </p:blipFill>
        <p:spPr bwMode="auto">
          <a:xfrm>
            <a:off x="6012160" y="836712"/>
            <a:ext cx="313184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9" name="Picture 5" descr="C:\Users\Анна\Desktop\Дети 1 мл\15.jpg"/>
          <p:cNvPicPr>
            <a:picLocks noChangeAspect="1" noChangeArrowheads="1"/>
          </p:cNvPicPr>
          <p:nvPr/>
        </p:nvPicPr>
        <p:blipFill>
          <a:blip r:embed="rId6" cstate="print">
            <a:lum bright="-9000"/>
          </a:blip>
          <a:srcRect/>
          <a:stretch>
            <a:fillRect/>
          </a:stretch>
        </p:blipFill>
        <p:spPr bwMode="auto">
          <a:xfrm>
            <a:off x="3419872" y="980728"/>
            <a:ext cx="2242766" cy="341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Анна\Desktop\Дети 1 мл\2sf2I8CbNDc.jpg"/>
          <p:cNvPicPr>
            <a:picLocks noChangeAspect="1" noChangeArrowheads="1"/>
          </p:cNvPicPr>
          <p:nvPr/>
        </p:nvPicPr>
        <p:blipFill>
          <a:blip r:embed="rId7" cstate="print">
            <a:lum bright="-30000"/>
          </a:blip>
          <a:srcRect l="8657" t="2751" r="12500" b="4851"/>
          <a:stretch>
            <a:fillRect/>
          </a:stretch>
        </p:blipFill>
        <p:spPr bwMode="auto">
          <a:xfrm>
            <a:off x="2843808" y="3717032"/>
            <a:ext cx="5328592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/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Любим мы играть, плясать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Топать, хлопать и визжать.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Наконец, мы все устали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«Всё!» - друг другу прокричали.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endParaRPr lang="ru-RU" sz="3600" i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нна\Desktop\Дети 1 мл\1Al50QyXhsg.jpg"/>
          <p:cNvPicPr>
            <a:picLocks noChangeAspect="1" noChangeArrowheads="1"/>
          </p:cNvPicPr>
          <p:nvPr/>
        </p:nvPicPr>
        <p:blipFill>
          <a:blip r:embed="rId3" cstate="print">
            <a:lum bright="1000" contrast="14000"/>
          </a:blip>
          <a:srcRect t="19225" r="5159" b="6832"/>
          <a:stretch>
            <a:fillRect/>
          </a:stretch>
        </p:blipFill>
        <p:spPr bwMode="auto">
          <a:xfrm>
            <a:off x="323528" y="2492896"/>
            <a:ext cx="835292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Вот какой хороший дом! В нем растем мы с каждым днем, а когда подрастем, вместе в школу пойдем!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19458" name="Picture 2" descr="C:\Users\Анна\Desktop\Дети 1 мл\VR_-58PzML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628800"/>
            <a:ext cx="2543759" cy="4525963"/>
          </a:xfrm>
          <a:prstGeom prst="rect">
            <a:avLst/>
          </a:prstGeom>
          <a:noFill/>
        </p:spPr>
      </p:pic>
      <p:pic>
        <p:nvPicPr>
          <p:cNvPr id="19459" name="Picture 3" descr="C:\Users\Анна\Desktop\Дети 1 мл\YLmnKpVmPHM.jpg"/>
          <p:cNvPicPr>
            <a:picLocks noChangeAspect="1" noChangeArrowheads="1"/>
          </p:cNvPicPr>
          <p:nvPr/>
        </p:nvPicPr>
        <p:blipFill>
          <a:blip r:embed="rId4" cstate="print"/>
          <a:srcRect t="6667" b="16000"/>
          <a:stretch>
            <a:fillRect/>
          </a:stretch>
        </p:blipFill>
        <p:spPr bwMode="auto">
          <a:xfrm>
            <a:off x="179512" y="2681536"/>
            <a:ext cx="2818829" cy="4176464"/>
          </a:xfrm>
          <a:prstGeom prst="rect">
            <a:avLst/>
          </a:prstGeom>
          <a:noFill/>
        </p:spPr>
      </p:pic>
      <p:pic>
        <p:nvPicPr>
          <p:cNvPr id="19460" name="Picture 4" descr="C:\Users\Анна\Desktop\Дети 1 мл\YCwGOQoqo7I.jpg"/>
          <p:cNvPicPr>
            <a:picLocks noChangeAspect="1" noChangeArrowheads="1"/>
          </p:cNvPicPr>
          <p:nvPr/>
        </p:nvPicPr>
        <p:blipFill>
          <a:blip r:embed="rId5" cstate="print"/>
          <a:srcRect t="23400" r="22600" b="27600"/>
          <a:stretch>
            <a:fillRect/>
          </a:stretch>
        </p:blipFill>
        <p:spPr bwMode="auto">
          <a:xfrm>
            <a:off x="2987824" y="2060848"/>
            <a:ext cx="3312368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2" descr="https://cf.ppt-online.org/files/slide/f/FPV6pZMgYBD8LEbK547OhCUiznaocQAf93uJwl/slide-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2564904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34820" name="Picture 4" descr="C:\Users\Анна\Desktop\Дети 1 мл\21.jpg"/>
          <p:cNvPicPr>
            <a:picLocks noChangeAspect="1" noChangeArrowheads="1"/>
          </p:cNvPicPr>
          <p:nvPr/>
        </p:nvPicPr>
        <p:blipFill>
          <a:blip r:embed="rId3" cstate="print">
            <a:lum contrast="29000"/>
          </a:blip>
          <a:srcRect t="9259"/>
          <a:stretch>
            <a:fillRect/>
          </a:stretch>
        </p:blipFill>
        <p:spPr bwMode="auto">
          <a:xfrm>
            <a:off x="6541194" y="1700808"/>
            <a:ext cx="260280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Детки в садике живут, здесь играют и поют, здесь друзей себе находят, на прогулку с ними ходят</a:t>
            </a:r>
          </a:p>
        </p:txBody>
      </p:sp>
      <p:pic>
        <p:nvPicPr>
          <p:cNvPr id="34818" name="Picture 2" descr="C:\Users\Анна\Desktop\Дети 1 мл\ZK7tGzOlqsw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8000"/>
          </a:blip>
          <a:srcRect l="12308" r="10769"/>
          <a:stretch>
            <a:fillRect/>
          </a:stretch>
        </p:blipFill>
        <p:spPr bwMode="auto">
          <a:xfrm>
            <a:off x="0" y="1988840"/>
            <a:ext cx="360040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1" name="Picture 5" descr="C:\Users\Анна\Desktop\Дети 1 мл\IY9-VYLwncY.jpg"/>
          <p:cNvPicPr>
            <a:picLocks noChangeAspect="1" noChangeArrowheads="1"/>
          </p:cNvPicPr>
          <p:nvPr/>
        </p:nvPicPr>
        <p:blipFill>
          <a:blip r:embed="rId5" cstate="print">
            <a:lum contrast="33000"/>
          </a:blip>
          <a:srcRect t="11403"/>
          <a:stretch>
            <a:fillRect/>
          </a:stretch>
        </p:blipFill>
        <p:spPr bwMode="auto">
          <a:xfrm>
            <a:off x="4572000" y="3212976"/>
            <a:ext cx="266429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Анна\Desktop\Дети 1 мл\v7oPjZ2utFQ.jpg"/>
          <p:cNvPicPr>
            <a:picLocks noChangeAspect="1" noChangeArrowheads="1"/>
          </p:cNvPicPr>
          <p:nvPr/>
        </p:nvPicPr>
        <p:blipFill>
          <a:blip r:embed="rId6" cstate="print">
            <a:lum contrast="26000"/>
          </a:blip>
          <a:srcRect l="8323" r="8344"/>
          <a:stretch>
            <a:fillRect/>
          </a:stretch>
        </p:blipFill>
        <p:spPr bwMode="auto">
          <a:xfrm>
            <a:off x="755576" y="4221088"/>
            <a:ext cx="3960440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64807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Чтоб здоровым быть сполна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Физкультура всем нужна.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Для начала по порядку —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Утром сделаем зарядку!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3077" name="Picture 5" descr="C:\Users\Анна\Desktop\Дети 1 мл\PD4eMbQOTc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 l="16091" t="14463"/>
          <a:stretch>
            <a:fillRect/>
          </a:stretch>
        </p:blipFill>
        <p:spPr bwMode="auto">
          <a:xfrm>
            <a:off x="0" y="2420888"/>
            <a:ext cx="424815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C:\Users\Анна\Desktop\Дети 1 мл\Ygr0NEtSHpg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2500" t="33200" r="2751" b="14301"/>
          <a:stretch>
            <a:fillRect/>
          </a:stretch>
        </p:blipFill>
        <p:spPr bwMode="auto">
          <a:xfrm>
            <a:off x="4355976" y="2420888"/>
            <a:ext cx="4788024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Анна\Desktop\Дети 1 мл\MRjDmQREQK0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0885" t="13829" b="11102"/>
          <a:stretch>
            <a:fillRect/>
          </a:stretch>
        </p:blipFill>
        <p:spPr bwMode="auto">
          <a:xfrm>
            <a:off x="2123728" y="4437112"/>
            <a:ext cx="4716016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256490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«</a:t>
            </a:r>
            <a:r>
              <a:rPr lang="ru-RU" b="1" i="1" dirty="0" smtClean="0">
                <a:solidFill>
                  <a:schemeClr val="tx2"/>
                </a:solidFill>
              </a:rPr>
              <a:t>Время занятий быстро настало.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Много полезного на них мы </a:t>
            </a:r>
            <a:r>
              <a:rPr lang="ru-RU" b="1" i="1" dirty="0" smtClean="0">
                <a:solidFill>
                  <a:schemeClr val="tx2"/>
                </a:solidFill>
              </a:rPr>
              <a:t>узнали…</a:t>
            </a:r>
            <a:r>
              <a:rPr lang="ru-RU" b="1" i="1" dirty="0" smtClean="0">
                <a:solidFill>
                  <a:schemeClr val="tx2"/>
                </a:solidFill>
              </a:rPr>
              <a:t>»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Анна\Desktop\Дети 1 мл\uEEFu0sqKh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31000"/>
          </a:blip>
          <a:srcRect/>
          <a:stretch>
            <a:fillRect/>
          </a:stretch>
        </p:blipFill>
        <p:spPr bwMode="auto">
          <a:xfrm>
            <a:off x="323528" y="2204864"/>
            <a:ext cx="8352928" cy="465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56490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Наша группа дружная –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Умная, послушная,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Песни </a:t>
            </a:r>
            <a:r>
              <a:rPr lang="ru-RU" sz="3600" b="1" i="1" dirty="0" err="1" smtClean="0">
                <a:solidFill>
                  <a:schemeClr val="tx2"/>
                </a:solidFill>
              </a:rPr>
              <a:t>распевальная</a:t>
            </a:r>
            <a:r>
              <a:rPr lang="ru-RU" sz="3600" b="1" i="1" dirty="0" smtClean="0">
                <a:solidFill>
                  <a:schemeClr val="tx2"/>
                </a:solidFill>
              </a:rPr>
              <a:t/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И очень рисовальная.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Анна\Desktop\Дети 1 мл\4.jpg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 l="12779" r="20378" b="6522"/>
          <a:stretch>
            <a:fillRect/>
          </a:stretch>
        </p:blipFill>
        <p:spPr bwMode="auto">
          <a:xfrm>
            <a:off x="0" y="2132856"/>
            <a:ext cx="338437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Анна\Desktop\Дети 1 мл\5.jpg"/>
          <p:cNvPicPr>
            <a:picLocks noChangeAspect="1" noChangeArrowheads="1"/>
          </p:cNvPicPr>
          <p:nvPr/>
        </p:nvPicPr>
        <p:blipFill>
          <a:blip r:embed="rId4" cstate="print">
            <a:lum contrast="22000"/>
          </a:blip>
          <a:srcRect l="20766" t="4384" r="28886" b="7935"/>
          <a:stretch>
            <a:fillRect/>
          </a:stretch>
        </p:blipFill>
        <p:spPr bwMode="auto">
          <a:xfrm>
            <a:off x="5652120" y="2132856"/>
            <a:ext cx="34918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нна\Desktop\Дети 1 мл\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8380" t="12672" r="56148"/>
          <a:stretch>
            <a:fillRect/>
          </a:stretch>
        </p:blipFill>
        <p:spPr bwMode="auto">
          <a:xfrm>
            <a:off x="3563888" y="2060848"/>
            <a:ext cx="2016224" cy="255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нна\Desktop\Дети 1 мл\6.jpg"/>
          <p:cNvPicPr>
            <a:picLocks noChangeAspect="1" noChangeArrowheads="1"/>
          </p:cNvPicPr>
          <p:nvPr/>
        </p:nvPicPr>
        <p:blipFill>
          <a:blip r:embed="rId6" cstate="print">
            <a:lum contrast="22000"/>
          </a:blip>
          <a:srcRect l="7941" t="9170" r="25224" b="6006"/>
          <a:stretch>
            <a:fillRect/>
          </a:stretch>
        </p:blipFill>
        <p:spPr bwMode="auto">
          <a:xfrm>
            <a:off x="2771800" y="4293096"/>
            <a:ext cx="352839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7704856" cy="206084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Меня кормили с ложки,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Но я подрос немножко,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Смотрите-ка скорее:</a:t>
            </a:r>
            <a:br>
              <a:rPr lang="ru-RU" sz="3600" b="1" i="1" dirty="0" smtClean="0">
                <a:solidFill>
                  <a:schemeClr val="tx2"/>
                </a:solidFill>
              </a:rPr>
            </a:br>
            <a:r>
              <a:rPr lang="ru-RU" sz="3600" b="1" i="1" dirty="0" smtClean="0">
                <a:solidFill>
                  <a:schemeClr val="tx2"/>
                </a:solidFill>
              </a:rPr>
              <a:t>Я кушать сам умею!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5124" name="Picture 4" descr="C:\Users\Анна\Desktop\Дети 1 мл\xu0NYdaAj3Y.jpg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7893" t="9385" r="4094" b="8840"/>
          <a:stretch>
            <a:fillRect/>
          </a:stretch>
        </p:blipFill>
        <p:spPr bwMode="auto">
          <a:xfrm>
            <a:off x="4499992" y="2276872"/>
            <a:ext cx="4644008" cy="2664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2" name="Picture 2" descr="C:\Users\Анна\Desktop\Дети 1 мл\3FdcO15qjS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20000"/>
          </a:blip>
          <a:srcRect t="13330" b="29470"/>
          <a:stretch>
            <a:fillRect/>
          </a:stretch>
        </p:blipFill>
        <p:spPr bwMode="auto">
          <a:xfrm>
            <a:off x="0" y="0"/>
            <a:ext cx="2915816" cy="31683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Анна\Desktop\Дети 1 мл\rcRBjPU8Kxc.jpg"/>
          <p:cNvPicPr>
            <a:picLocks noChangeAspect="1" noChangeArrowheads="1"/>
          </p:cNvPicPr>
          <p:nvPr/>
        </p:nvPicPr>
        <p:blipFill>
          <a:blip r:embed="rId5" cstate="print">
            <a:lum contrast="19000"/>
          </a:blip>
          <a:srcRect b="16667"/>
          <a:stretch>
            <a:fillRect/>
          </a:stretch>
        </p:blipFill>
        <p:spPr bwMode="auto">
          <a:xfrm>
            <a:off x="0" y="2924944"/>
            <a:ext cx="2448272" cy="31683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C:\Users\Анна\Desktop\Дети 1 мл\ZK7tGzOlqsw.jpg"/>
          <p:cNvPicPr>
            <a:picLocks noChangeAspect="1" noChangeArrowheads="1"/>
          </p:cNvPicPr>
          <p:nvPr/>
        </p:nvPicPr>
        <p:blipFill>
          <a:blip r:embed="rId6" cstate="print">
            <a:lum contrast="16000"/>
          </a:blip>
          <a:srcRect l="20247" r="16250" b="10960"/>
          <a:stretch>
            <a:fillRect/>
          </a:stretch>
        </p:blipFill>
        <p:spPr bwMode="auto">
          <a:xfrm>
            <a:off x="2123728" y="3933056"/>
            <a:ext cx="3600400" cy="29249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</a:rPr>
              <a:t>Мы веселые ребята, любим бегать и играть, ну попробуй нас догнать!</a:t>
            </a:r>
            <a:endParaRPr lang="ru-RU" sz="3600" b="1" i="1" dirty="0">
              <a:solidFill>
                <a:schemeClr val="tx2"/>
              </a:solidFill>
            </a:endParaRPr>
          </a:p>
        </p:txBody>
      </p:sp>
      <p:pic>
        <p:nvPicPr>
          <p:cNvPr id="17413" name="Picture 5" descr="C:\Users\Анна\Desktop\Дети 1 мл\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7000"/>
          </a:blip>
          <a:srcRect t="15914" b="7701"/>
          <a:stretch>
            <a:fillRect/>
          </a:stretch>
        </p:blipFill>
        <p:spPr bwMode="auto">
          <a:xfrm>
            <a:off x="3131840" y="1412776"/>
            <a:ext cx="254317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Анна\Desktop\Дети 1 мл\k9QOKH1Ggzc.jpg"/>
          <p:cNvPicPr>
            <a:picLocks noChangeAspect="1" noChangeArrowheads="1"/>
          </p:cNvPicPr>
          <p:nvPr/>
        </p:nvPicPr>
        <p:blipFill>
          <a:blip r:embed="rId4" cstate="print">
            <a:lum contrast="19000"/>
          </a:blip>
          <a:srcRect l="3994" t="23800" b="36826"/>
          <a:stretch>
            <a:fillRect/>
          </a:stretch>
        </p:blipFill>
        <p:spPr bwMode="auto">
          <a:xfrm>
            <a:off x="0" y="3789040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Анна\Desktop\Дети 1 мл\T5WLVZO4wSs.jpg"/>
          <p:cNvPicPr>
            <a:picLocks noChangeAspect="1" noChangeArrowheads="1"/>
          </p:cNvPicPr>
          <p:nvPr/>
        </p:nvPicPr>
        <p:blipFill>
          <a:blip r:embed="rId5" cstate="print">
            <a:lum contrast="14000"/>
          </a:blip>
          <a:srcRect l="2590" t="16929" b="8729"/>
          <a:stretch>
            <a:fillRect/>
          </a:stretch>
        </p:blipFill>
        <p:spPr bwMode="auto">
          <a:xfrm>
            <a:off x="5652120" y="2492896"/>
            <a:ext cx="349188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2.infourok.ru/uploads/ex/0251/00066af0-0c1f1038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7128792" cy="27809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i="1" dirty="0" smtClean="0">
                <a:solidFill>
                  <a:schemeClr val="tx2"/>
                </a:solidFill>
              </a:rPr>
              <a:t>Знаем мы, что надо мыться</a:t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</a:rPr>
              <a:t>По утрам и вечерам.</a:t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</a:rPr>
              <a:t>А нечистым трубочистам</a:t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sz="4000" b="1" i="1" dirty="0" smtClean="0">
                <a:solidFill>
                  <a:schemeClr val="tx2"/>
                </a:solidFill>
              </a:rPr>
              <a:t>Стыд и срам, стыд и срам!</a:t>
            </a:r>
            <a:br>
              <a:rPr lang="ru-RU" sz="4000" b="1" i="1" dirty="0" smtClean="0">
                <a:solidFill>
                  <a:schemeClr val="tx2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Анна\Desktop\Дети 1 мл\0oga8LLfSK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28" t="5202"/>
          <a:stretch>
            <a:fillRect/>
          </a:stretch>
        </p:blipFill>
        <p:spPr bwMode="auto">
          <a:xfrm>
            <a:off x="179512" y="3429000"/>
            <a:ext cx="2267744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 descr="C:\Users\Анна\Desktop\Дети 1 мл\0cx9AKSW8bI.jpg"/>
          <p:cNvPicPr>
            <a:picLocks noChangeAspect="1" noChangeArrowheads="1"/>
          </p:cNvPicPr>
          <p:nvPr/>
        </p:nvPicPr>
        <p:blipFill>
          <a:blip r:embed="rId4" cstate="print"/>
          <a:srcRect l="8414" t="9130"/>
          <a:stretch>
            <a:fillRect/>
          </a:stretch>
        </p:blipFill>
        <p:spPr bwMode="auto">
          <a:xfrm>
            <a:off x="179512" y="188640"/>
            <a:ext cx="2351286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9" name="Picture 5" descr="C:\Users\Анна\Desktop\Дети 1 мл\e7BSzGl6W4I.jpg"/>
          <p:cNvPicPr>
            <a:picLocks noChangeAspect="1" noChangeArrowheads="1"/>
          </p:cNvPicPr>
          <p:nvPr/>
        </p:nvPicPr>
        <p:blipFill>
          <a:blip r:embed="rId5" cstate="print"/>
          <a:srcRect l="8629" r="4971" b="10839"/>
          <a:stretch>
            <a:fillRect/>
          </a:stretch>
        </p:blipFill>
        <p:spPr bwMode="auto">
          <a:xfrm>
            <a:off x="2627784" y="2564904"/>
            <a:ext cx="3960440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0" name="Picture 6" descr="C:\Users\Анна\Desktop\Дети 1 мл\I8mGYokwNLo.jpg"/>
          <p:cNvPicPr>
            <a:picLocks noChangeAspect="1" noChangeArrowheads="1"/>
          </p:cNvPicPr>
          <p:nvPr/>
        </p:nvPicPr>
        <p:blipFill>
          <a:blip r:embed="rId6" cstate="print"/>
          <a:srcRect l="10768" t="6069" b="2892"/>
          <a:stretch>
            <a:fillRect/>
          </a:stretch>
        </p:blipFill>
        <p:spPr bwMode="auto">
          <a:xfrm>
            <a:off x="6757218" y="3356992"/>
            <a:ext cx="2386782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142</Words>
  <Application>Microsoft Office PowerPoint</Application>
  <PresentationFormat>Экран (4:3)</PresentationFormat>
  <Paragraphs>28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 «Мы расскажем  вам о том,  как мы в садике своём очень весело живем!»</vt:lpstr>
      <vt:lpstr> </vt:lpstr>
      <vt:lpstr>Чтоб здоровым быть сполна Физкультура всем нужна. Для начала по порядку — Утром сделаем зарядку! </vt:lpstr>
      <vt:lpstr> «Время занятий быстро настало. Много полезного на них мы узнали…»</vt:lpstr>
      <vt:lpstr>Наша группа дружная – Умная, послушная, Песни распевальная И очень рисовальная. </vt:lpstr>
      <vt:lpstr>Меня кормили с ложки, Но я подрос немножко, Смотрите-ка скорее: Я кушать сам умею!</vt:lpstr>
      <vt:lpstr>Мы веселые ребята, любим бегать и играть, ну попробуй нас догнать!</vt:lpstr>
      <vt:lpstr> Знаем мы, что надо мыться По утрам и вечерам. А нечистым трубочистам Стыд и срам, стыд и срам!  </vt:lpstr>
      <vt:lpstr>Физкультуру очень любим.  Бегать, прыгать и играть  Если очень будет нужно  Можем все рекорды взять!</vt:lpstr>
      <vt:lpstr> Мы теперь уже большие И хотим вам показать, Как умеем очень ловко Мы носочки надевать.  </vt:lpstr>
      <vt:lpstr>    Захочу и  поскачу!  На игрушечном коне!   </vt:lpstr>
      <vt:lpstr>    Много игр у нас в саду, наши игры на виду .    </vt:lpstr>
      <vt:lpstr>В детском садике у нас тихий час. В этот час нам нужна - тишина.</vt:lpstr>
      <vt:lpstr>А у нас Новый год!</vt:lpstr>
      <vt:lpstr>  Мы пока еще малышки, Но уже читаем книжки. Все хотим на свете знать, Чтобы умненькими стать.  </vt:lpstr>
      <vt:lpstr>Мы проснулись и сидим - Одеваться не спешим. А пока нас не одели – Друг на друга поглядим.   </vt:lpstr>
      <vt:lpstr>  Кубик на кубик, кирпич на кирпич – Вот и красивый город возник. Ну, а когда мы все подрастем Мы тоже построим себе новый дом.  </vt:lpstr>
      <vt:lpstr>Слайд 19</vt:lpstr>
      <vt:lpstr>Слайд 20</vt:lpstr>
      <vt:lpstr>Очень любим мы играть</vt:lpstr>
      <vt:lpstr>В уголочке кукольном любим мы играть</vt:lpstr>
      <vt:lpstr> Любим мы играть, плясать Топать, хлопать и визжать. Наконец, мы все устали «Всё!» - друг другу прокричали. 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Анна</cp:lastModifiedBy>
  <cp:revision>65</cp:revision>
  <dcterms:created xsi:type="dcterms:W3CDTF">2019-04-10T17:43:01Z</dcterms:created>
  <dcterms:modified xsi:type="dcterms:W3CDTF">2019-04-18T19:26:57Z</dcterms:modified>
</cp:coreProperties>
</file>