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6"/>
  </p:notesMasterIdLst>
  <p:sldIdLst>
    <p:sldId id="256" r:id="rId2"/>
    <p:sldId id="481" r:id="rId3"/>
    <p:sldId id="513" r:id="rId4"/>
    <p:sldId id="458" r:id="rId5"/>
    <p:sldId id="482" r:id="rId6"/>
    <p:sldId id="552" r:id="rId7"/>
    <p:sldId id="553" r:id="rId8"/>
    <p:sldId id="524" r:id="rId9"/>
    <p:sldId id="558" r:id="rId10"/>
    <p:sldId id="512" r:id="rId11"/>
    <p:sldId id="560" r:id="rId12"/>
    <p:sldId id="362" r:id="rId13"/>
    <p:sldId id="559" r:id="rId14"/>
    <p:sldId id="366" r:id="rId15"/>
    <p:sldId id="483" r:id="rId16"/>
    <p:sldId id="479" r:id="rId17"/>
    <p:sldId id="519" r:id="rId18"/>
    <p:sldId id="545" r:id="rId19"/>
    <p:sldId id="484" r:id="rId20"/>
    <p:sldId id="528" r:id="rId21"/>
    <p:sldId id="537" r:id="rId22"/>
    <p:sldId id="550" r:id="rId23"/>
    <p:sldId id="548" r:id="rId24"/>
    <p:sldId id="549" r:id="rId25"/>
    <p:sldId id="530" r:id="rId26"/>
    <p:sldId id="488" r:id="rId27"/>
    <p:sldId id="532" r:id="rId28"/>
    <p:sldId id="554" r:id="rId29"/>
    <p:sldId id="455" r:id="rId30"/>
    <p:sldId id="522" r:id="rId31"/>
    <p:sldId id="395" r:id="rId32"/>
    <p:sldId id="429" r:id="rId33"/>
    <p:sldId id="533" r:id="rId34"/>
    <p:sldId id="555" r:id="rId35"/>
    <p:sldId id="535" r:id="rId36"/>
    <p:sldId id="404" r:id="rId37"/>
    <p:sldId id="505" r:id="rId38"/>
    <p:sldId id="409" r:id="rId39"/>
    <p:sldId id="501" r:id="rId40"/>
    <p:sldId id="508" r:id="rId41"/>
    <p:sldId id="551" r:id="rId42"/>
    <p:sldId id="450" r:id="rId43"/>
    <p:sldId id="556" r:id="rId44"/>
    <p:sldId id="448" r:id="rId4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593" autoAdjust="0"/>
    <p:restoredTop sz="94627" autoAdjust="0"/>
  </p:normalViewPr>
  <p:slideViewPr>
    <p:cSldViewPr>
      <p:cViewPr varScale="1">
        <p:scale>
          <a:sx n="78" d="100"/>
          <a:sy n="78" d="100"/>
        </p:scale>
        <p:origin x="7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68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96639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1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33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22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2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Четвертый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71472" y="500042"/>
            <a:ext cx="8208963" cy="3779837"/>
          </a:xfrm>
          <a:ln>
            <a:solidFill>
              <a:schemeClr val="accent1"/>
            </a:solidFill>
          </a:ln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>
                <a:solidFill>
                  <a:srgbClr val="CC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3200" i="1" dirty="0">
                <a:solidFill>
                  <a:srgbClr val="CC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РМ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4000" i="1" dirty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sz="32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28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Моисеевой Валентины Ивановны, </a:t>
            </a:r>
            <a:b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комбинированного вида», г.о. Саранск</a:t>
            </a:r>
            <a: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</a:br>
            <a:endParaRPr lang="ru-RU" sz="2800" i="1" dirty="0">
              <a:solidFill>
                <a:srgbClr val="000099"/>
              </a:solidFill>
              <a:ea typeface="Lucida Sans Unicode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71775" y="3500438"/>
            <a:ext cx="6372225" cy="3168650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Дата рождения: 10.12.1977 г.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 Профессиональное образование: высшее,  1998 г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МГПИ   им. М.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Е.Евсевьева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    по специальности  «Педагогика и методика дошкольного образования», квалификация «Педагог дошкольного образования»</a:t>
            </a:r>
            <a:endParaRPr lang="en-US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Lucida Sans Unicode" pitchFamily="34" charset="0"/>
            </a:endParaRP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работы: 15 лет.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17 лет.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первая кв.категория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21.11.2018 г.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воспитатель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3500438"/>
            <a:ext cx="2245372" cy="32146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- публикации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935" y="1906588"/>
            <a:ext cx="3187017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043759" cy="5746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3357586" cy="474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C:\Users\пользователь\Desktop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14488"/>
            <a:ext cx="3393727" cy="4786346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429519" y="1906588"/>
            <a:ext cx="1031855" cy="45719"/>
          </a:xfrm>
        </p:spPr>
        <p:txBody>
          <a:bodyPr/>
          <a:lstStyle/>
          <a:p>
            <a:pPr lvl="5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скан2021год\IMG_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736304" cy="387104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162" y="124782"/>
            <a:ext cx="2730898" cy="38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D33008-27C1-1B08-87E6-DEDBF41136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937" y="3501008"/>
            <a:ext cx="3415551" cy="3065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3357586" cy="47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Andrei\Downloads\публ.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736"/>
            <a:ext cx="3429256" cy="4902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857364"/>
            <a:ext cx="338461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13644626" y="1500174"/>
            <a:ext cx="357190" cy="7143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642918"/>
            <a:ext cx="424350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642918"/>
            <a:ext cx="424229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508104" y="2564903"/>
            <a:ext cx="2264296" cy="1368921"/>
          </a:xfrm>
        </p:spPr>
        <p:txBody>
          <a:bodyPr/>
          <a:lstStyle/>
          <a:p>
            <a:endParaRPr lang="ru-RU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656" y="571480"/>
            <a:ext cx="388900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1140C4-703A-CC3D-15F0-D40416A1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37" y="558371"/>
            <a:ext cx="3889008" cy="550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порт\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04" y="285728"/>
            <a:ext cx="41501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50286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681390"/>
            <a:ext cx="6435176" cy="525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3214710" cy="454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72066" y="1857364"/>
            <a:ext cx="323773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06912"/>
          </a:xfrm>
        </p:spPr>
        <p:txBody>
          <a:bodyPr/>
          <a:lstStyle/>
          <a:p>
            <a:pPr algn="ctr">
              <a:buNone/>
            </a:pPr>
            <a:endParaRPr lang="ru-RU" sz="2000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Моисеевой Валентины Ивановны </a:t>
            </a:r>
          </a:p>
          <a:p>
            <a:pPr algn="ctr">
              <a:buNone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algn="ctr">
              <a:buNone/>
            </a:pPr>
            <a:endParaRPr lang="ru-RU" sz="2200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«Интеллектуальное развитие и воспитание дошкольников на основе шахмат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ds82sar.schoorm.ru/</a:t>
            </a:r>
          </a:p>
          <a:p>
            <a:pPr algn="ctr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633116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6.Выступления на научно – практических конференциях, семинарах; проведение открытых занятий, мастер-классов, мероприятий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28802"/>
            <a:ext cx="3214710" cy="454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857364"/>
            <a:ext cx="3187017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Татьяна\Desktop\скан2021год\IMG_00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46" y="642919"/>
            <a:ext cx="4172056" cy="59018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96" y="785794"/>
            <a:ext cx="4042397" cy="571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906" y="571480"/>
            <a:ext cx="4039259" cy="5715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0" name="Picture 2" descr="C:\Users\пользователь\Desktop\Рисуно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8608" y="647717"/>
            <a:ext cx="3730190" cy="5638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500594" cy="444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Andrei\Desktop\валя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849530" cy="5705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54229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Andrei\Desktop\вал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428121"/>
            <a:ext cx="6357982" cy="4276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41160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0"/>
            <a:ext cx="338401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i\Downloads\сертификат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228" y="260649"/>
            <a:ext cx="4175028" cy="2952328"/>
          </a:xfrm>
          <a:prstGeom prst="rect">
            <a:avLst/>
          </a:prstGeom>
          <a:noFill/>
        </p:spPr>
      </p:pic>
      <p:pic>
        <p:nvPicPr>
          <p:cNvPr id="4099" name="Picture 3" descr="C:\Users\Andrei\Downloads\СЕРТИФИКАТ_08_04_-34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4368339" cy="3089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332" y="714357"/>
            <a:ext cx="384794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ndrei\Desktop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56164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192899" cy="592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99572"/>
            <a:ext cx="4143404" cy="585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– классов, мероприятий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935" y="1906588"/>
            <a:ext cx="3187017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615317" cy="5523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404583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3182"/>
            <a:ext cx="425847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9.Общественная активность педагога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571900" cy="505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82410"/>
            <a:ext cx="3730580" cy="527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5856"/>
            <a:ext cx="4196891" cy="592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пользователь\Desktop\Рисуно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00042"/>
            <a:ext cx="4157801" cy="5880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805795" cy="5381633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Рисунок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087391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500042"/>
            <a:ext cx="3958034" cy="559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10.Позитивные результаты с воспитанниками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3401331" cy="480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85926"/>
            <a:ext cx="3429024" cy="484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14488"/>
            <a:ext cx="3472769" cy="491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14488"/>
            <a:ext cx="3500830" cy="495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12.Работа с детьми из социально -неблагополучных семей</a:t>
            </a:r>
          </a:p>
        </p:txBody>
      </p:sp>
      <p:pic>
        <p:nvPicPr>
          <p:cNvPr id="3074" name="Picture 2" descr="C:\Users\пользователь\Desktop\Рисунок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9" y="1785926"/>
            <a:ext cx="3812168" cy="492922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85926"/>
            <a:ext cx="343430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357430"/>
            <a:ext cx="4507097" cy="317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моя аттестация\моя аттестация 223\городской\image-2022-08-10 19_12_46 (2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88840"/>
            <a:ext cx="3161308" cy="450691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462123"/>
            <a:ext cx="4786314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643470" cy="34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39700"/>
            <a:ext cx="7789863" cy="1868488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деятельности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78946"/>
            <a:ext cx="3664386" cy="5164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7146" y="1464591"/>
            <a:ext cx="3615805" cy="5107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3912316" cy="553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425033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i\Downloads\Моисеева_эссе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14356"/>
            <a:ext cx="7020272" cy="4970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57364"/>
            <a:ext cx="3305616" cy="47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357586" cy="474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0FF06644-0728-B709-6F0B-67B21AA01F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285860"/>
            <a:ext cx="2533390" cy="3920197"/>
          </a:xfr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005684-0FF7-C388-6845-43D87E083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1357298"/>
            <a:ext cx="2535341" cy="38576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5" y="1357298"/>
            <a:ext cx="272718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84138"/>
            <a:ext cx="8424862" cy="5792787"/>
          </a:xfrm>
          <a:noFill/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Спасибо за внимание! 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3200" dirty="0">
              <a:solidFill>
                <a:srgbClr val="A50021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i\Desktop\приказы\a82a6b75e1951673d999ed74b0d8621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7" y="214290"/>
            <a:ext cx="4563375" cy="645328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32" y="705677"/>
            <a:ext cx="3996954" cy="565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71034"/>
            <a:ext cx="4071966" cy="575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928670"/>
            <a:ext cx="3924461" cy="55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3857652" cy="545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899592" y="188640"/>
            <a:ext cx="6890271" cy="1819548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2.Наставничество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6493" y="1490686"/>
            <a:ext cx="3658328" cy="517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3536149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0299" y="642918"/>
            <a:ext cx="358617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93411"/>
            <a:ext cx="3500462" cy="495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2969</TotalTime>
  <Words>202</Words>
  <Application>Microsoft Office PowerPoint</Application>
  <PresentationFormat>Экран (4:3)</PresentationFormat>
  <Paragraphs>33</Paragraphs>
  <Slides>44</Slides>
  <Notes>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MS Gothic</vt:lpstr>
      <vt:lpstr>Arial</vt:lpstr>
      <vt:lpstr>Lucida Sans Unicode</vt:lpstr>
      <vt:lpstr>Times New Roman</vt:lpstr>
      <vt:lpstr>1_Тема Office</vt:lpstr>
      <vt:lpstr> Министерство образования РМ  Портфолио  Моисеевой Валентины Ивановны,  воспитателя МАДОУ «Детский сад №82 комбинированного вида», г.о. Саранск  </vt:lpstr>
      <vt:lpstr>Наличие собственного инновационного педагогического опыта</vt:lpstr>
      <vt:lpstr>Презентация PowerPoint</vt:lpstr>
      <vt:lpstr>1.Участие в инновационной деятельности</vt:lpstr>
      <vt:lpstr>Презентация PowerPoint</vt:lpstr>
      <vt:lpstr>Презентация PowerPoint</vt:lpstr>
      <vt:lpstr>Презентация PowerPoint</vt:lpstr>
      <vt:lpstr>                2.Наставничество</vt:lpstr>
      <vt:lpstr>Презентация PowerPoint</vt:lpstr>
      <vt:lpstr>3. Наличие публикаций, включая интернет - публикации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6.Выступления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7.Проведение открытых занятий, мастер – классов, мероприятий</vt:lpstr>
      <vt:lpstr>Презентация PowerPoint</vt:lpstr>
      <vt:lpstr>9.Общественная активность педагога</vt:lpstr>
      <vt:lpstr>Презентация PowerPoint</vt:lpstr>
      <vt:lpstr>Презентация PowerPoint</vt:lpstr>
      <vt:lpstr>Презентация PowerPoint</vt:lpstr>
      <vt:lpstr>10.Позитивные результаты с воспитанниками</vt:lpstr>
      <vt:lpstr>11. Качество взаимодействия с родителями</vt:lpstr>
      <vt:lpstr>12.Работа с детьми из социально 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14. Награды и поощрения педагога</vt:lpstr>
      <vt:lpstr>Презентация PowerPoint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1</cp:lastModifiedBy>
  <cp:revision>374</cp:revision>
  <cp:lastPrinted>1601-01-01T00:00:00Z</cp:lastPrinted>
  <dcterms:created xsi:type="dcterms:W3CDTF">2013-01-28T11:22:51Z</dcterms:created>
  <dcterms:modified xsi:type="dcterms:W3CDTF">2022-09-21T11:55:00Z</dcterms:modified>
</cp:coreProperties>
</file>