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83" r:id="rId10"/>
    <p:sldId id="266" r:id="rId11"/>
    <p:sldId id="279" r:id="rId12"/>
    <p:sldId id="281" r:id="rId13"/>
    <p:sldId id="267" r:id="rId14"/>
    <p:sldId id="269" r:id="rId15"/>
    <p:sldId id="270" r:id="rId16"/>
    <p:sldId id="271" r:id="rId17"/>
    <p:sldId id="285" r:id="rId18"/>
    <p:sldId id="274" r:id="rId19"/>
    <p:sldId id="282" r:id="rId20"/>
    <p:sldId id="280" r:id="rId21"/>
    <p:sldId id="278" r:id="rId22"/>
    <p:sldId id="275" r:id="rId23"/>
    <p:sldId id="276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38" autoAdjust="0"/>
  </p:normalViewPr>
  <p:slideViewPr>
    <p:cSldViewPr>
      <p:cViewPr varScale="1">
        <p:scale>
          <a:sx n="82" d="100"/>
          <a:sy n="82" d="100"/>
        </p:scale>
        <p:origin x="108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C97283E-1B5D-42EF-AD06-6FF1303DE11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9C43F1E-8908-4C9D-B251-2B812CF130E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Министерство образования</a:t>
            </a: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РМ</a:t>
            </a:r>
            <a:b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ru-RU" alt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/>
            </a:r>
            <a:br>
              <a:rPr kumimoji="0" lang="ru-RU" alt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71687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Портфолио</a:t>
            </a:r>
            <a:r>
              <a:rPr kumimoji="0" lang="ru-RU" altLang="ru-RU" sz="4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ru-RU" alt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/>
            </a:r>
            <a:br>
              <a:rPr kumimoji="0" lang="ru-RU" alt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Новиковой  Татьяны Владимировны</a:t>
            </a:r>
            <a:b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воспитателя МАДОУ </a:t>
            </a:r>
            <a:b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«Центр развития ребенка –</a:t>
            </a:r>
            <a:r>
              <a:rPr kumimoji="0" lang="en-US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детский сад №3» </a:t>
            </a:r>
            <a:r>
              <a:rPr kumimoji="0" lang="en-US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городского</a:t>
            </a:r>
            <a:r>
              <a:rPr kumimoji="0" lang="en-US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округа Саранск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509121"/>
            <a:ext cx="7560840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ts val="14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29 ноября 1981года</a:t>
            </a:r>
          </a:p>
          <a:p>
            <a:pPr lvl="0" defTabSz="457200">
              <a:lnSpc>
                <a:spcPts val="14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высшее,  МГПИ им. М.Е. </a:t>
            </a:r>
            <a:r>
              <a:rPr lang="ru-RU" altLang="ru-RU" sz="1600" dirty="0" err="1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,</a:t>
            </a:r>
          </a:p>
          <a:p>
            <a:pPr lvl="0" defTabSz="457200">
              <a:lnSpc>
                <a:spcPts val="12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специальность «Педагогика и методика дошкольного образования»</a:t>
            </a:r>
          </a:p>
          <a:p>
            <a:pPr lvl="0" defTabSz="457200">
              <a:lnSpc>
                <a:spcPts val="8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11 лет</a:t>
            </a:r>
          </a:p>
          <a:p>
            <a:pPr lvl="0" defTabSz="457200">
              <a:lnSpc>
                <a:spcPts val="8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17 лет</a:t>
            </a:r>
          </a:p>
          <a:p>
            <a:pPr lvl="0" defTabSz="457200">
              <a:lnSpc>
                <a:spcPts val="9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Наличие квалификационной категории:</a:t>
            </a:r>
            <a:r>
              <a:rPr lang="en-US" altLang="ru-RU" sz="1600" b="1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первая квалификационная</a:t>
            </a:r>
          </a:p>
          <a:p>
            <a:pPr lvl="0" defTabSz="457200">
              <a:lnSpc>
                <a:spcPts val="9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категория</a:t>
            </a:r>
          </a:p>
          <a:p>
            <a:pPr lvl="0" defTabSz="457200">
              <a:lnSpc>
                <a:spcPts val="900"/>
              </a:lnSpc>
              <a:spcBef>
                <a:spcPts val="1000"/>
              </a:spcBef>
              <a:buClr>
                <a:srgbClr val="A5301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Дата последней аттестации: </a:t>
            </a:r>
            <a:r>
              <a:rPr lang="ru-RU" altLang="ru-RU" sz="1600" dirty="0">
                <a:solidFill>
                  <a:srgbClr val="E3EACF">
                    <a:lumMod val="25000"/>
                  </a:srgbClr>
                </a:solidFill>
                <a:latin typeface="Times New Roman" panose="02020603050405020304" pitchFamily="18" charset="0"/>
              </a:rPr>
              <a:t>Приказ №516 от 23.05.2018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6" descr="C:\Users\Таня\Desktop\IMG_2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45" y="1412776"/>
            <a:ext cx="224976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0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(очно).</a:t>
            </a:r>
            <a:endParaRPr lang="ru-RU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953018"/>
            <a:ext cx="4365315" cy="59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92488" cy="648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7" y="188640"/>
            <a:ext cx="4377871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4408239" cy="5184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725" y="-32725"/>
            <a:ext cx="3408663" cy="4469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-1"/>
            <a:ext cx="4274984" cy="5179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504" y="0"/>
            <a:ext cx="461749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cap="all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7.проведение открытых занятий, мастер-классов, мероприятий</a:t>
            </a:r>
            <a:endParaRPr lang="ru-RU" kern="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853849"/>
            <a:ext cx="4368187" cy="58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defRPr/>
            </a:pPr>
            <a:r>
              <a:rPr lang="ru-RU" b="1" cap="all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9. общественно-педагогическая активность </a:t>
            </a:r>
          </a:p>
          <a:p>
            <a:pPr marL="342900" lvl="0" indent="-342900" algn="ctr">
              <a:defRPr/>
            </a:pPr>
            <a:r>
              <a:rPr lang="ru-RU" b="1" cap="all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педагога: Участие в комиссиях, </a:t>
            </a:r>
          </a:p>
          <a:p>
            <a:pPr marL="342900" lvl="0" indent="-342900" algn="ctr">
              <a:defRPr/>
            </a:pPr>
            <a:r>
              <a:rPr lang="ru-RU" b="1" cap="all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C00000"/>
              </a:solidFill>
              <a:latin typeface="Cambri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4176464" cy="55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alt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</a:t>
            </a:r>
            <a:r>
              <a:rPr lang="ru-RU" altLang="ru-RU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никами</a:t>
            </a:r>
            <a:br>
              <a:rPr lang="ru-RU" altLang="ru-RU" sz="22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ru-RU" sz="22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7401"/>
            <a:ext cx="4266790" cy="5868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08713"/>
            <a:ext cx="4298607" cy="59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11. Качество взаимодействия с родителями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2212"/>
            <a:ext cx="4410244" cy="60806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7745"/>
            <a:ext cx="4443441" cy="61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3" y="358783"/>
            <a:ext cx="4653347" cy="64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60649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13.  Участие педагога в                   профессиональных конкурсах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1" name="Picture 3" descr="C:\Users\Таня\Desktop\новикова 3\775656Ф1.Б.2020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24559"/>
            <a:ext cx="44644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644008" cy="6552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2344" y="116632"/>
            <a:ext cx="420456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58" b="42085"/>
          <a:stretch/>
        </p:blipFill>
        <p:spPr>
          <a:xfrm>
            <a:off x="107504" y="188640"/>
            <a:ext cx="6336704" cy="63367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16216" y="2060848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 w="0">
                  <a:solidFill>
                    <a:srgbClr val="C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https://ds3sar.schoolrm.ru/sveden/employees/41767/360467/?bitrix_include_areas=Y&amp;clear_cache=Y</a:t>
            </a:r>
            <a:endParaRPr lang="ru-RU" dirty="0">
              <a:ln w="0">
                <a:solidFill>
                  <a:srgbClr val="C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30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" y="183082"/>
            <a:ext cx="4437324" cy="6408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32" y="219086"/>
            <a:ext cx="455484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Новикова\2020-02-13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7"/>
            <a:ext cx="4392488" cy="645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427984" cy="64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14.  Награды и поощрения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743173"/>
            <a:ext cx="4414221" cy="58750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43173"/>
            <a:ext cx="4127606" cy="58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540410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23" y="116632"/>
            <a:ext cx="448307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88640"/>
            <a:ext cx="46596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734"/>
            <a:ext cx="7632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                 1.Участие в инновационной</a:t>
            </a:r>
            <a:b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              (экспериментальной) деятельности</a:t>
            </a:r>
            <a:b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980728"/>
            <a:ext cx="3744415" cy="3988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5071" y="4077072"/>
            <a:ext cx="4666448" cy="2664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7" y="980728"/>
            <a:ext cx="3780097" cy="51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92488" cy="6408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42798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2195735" y="188641"/>
            <a:ext cx="4968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           2. Наставничество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38770"/>
            <a:ext cx="4176464" cy="6030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0306"/>
            <a:ext cx="4248472" cy="601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667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3.Наличие публикаций</a:t>
            </a:r>
            <a:endParaRPr lang="ru-RU" sz="2400" b="1" dirty="0">
              <a:solidFill>
                <a:srgbClr val="C00000"/>
              </a:solidFill>
              <a:latin typeface="Century Gothic"/>
            </a:endParaRPr>
          </a:p>
        </p:txBody>
      </p:sp>
      <p:pic>
        <p:nvPicPr>
          <p:cNvPr id="2050" name="Picture 2" descr="C:\Users\Таня\Desktop\1312810-016-015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3" y="938337"/>
            <a:ext cx="418969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38337"/>
            <a:ext cx="400528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3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1663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       4. Результаты участия воспитанников  в :</a:t>
            </a:r>
            <a:b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  конкурсах, выставках, турнирах, соревнованиях,</a:t>
            </a:r>
            <a:b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                         акциях, фестивалях.</a:t>
            </a:r>
            <a:br>
              <a:rPr kumimoji="0" lang="ru-RU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0" y="1036651"/>
            <a:ext cx="3673584" cy="5688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00647"/>
            <a:ext cx="518457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88640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5.Наличие авторских программ,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методических </a:t>
            </a:r>
            <a:r>
              <a:rPr lang="ru-RU" altLang="ru-RU" sz="2400" b="1" kern="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пособий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3"/>
            <a:ext cx="4382338" cy="5606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91369"/>
            <a:ext cx="4168453" cy="57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6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200508" cy="6408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640"/>
            <a:ext cx="437880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2436</TotalTime>
  <Words>211</Words>
  <Application>Microsoft Office PowerPoint</Application>
  <PresentationFormat>Экран (4:3)</PresentationFormat>
  <Paragraphs>26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Cambria</vt:lpstr>
      <vt:lpstr>Century Gothic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Пользователь Windows</cp:lastModifiedBy>
  <cp:revision>57</cp:revision>
  <dcterms:created xsi:type="dcterms:W3CDTF">2020-11-04T16:34:41Z</dcterms:created>
  <dcterms:modified xsi:type="dcterms:W3CDTF">2021-02-11T15:18:16Z</dcterms:modified>
</cp:coreProperties>
</file>