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94" r:id="rId12"/>
    <p:sldId id="296" r:id="rId13"/>
    <p:sldId id="273" r:id="rId14"/>
    <p:sldId id="274" r:id="rId15"/>
    <p:sldId id="275" r:id="rId16"/>
    <p:sldId id="276" r:id="rId17"/>
    <p:sldId id="28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</p:sldIdLst>
  <p:sldSz cx="9144000" cy="6858000" type="screen4x3"/>
  <p:notesSz cx="6858000" cy="9144000"/>
  <p:custDataLst>
    <p:tags r:id="rId3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604" autoAdjust="0"/>
  </p:normalViewPr>
  <p:slideViewPr>
    <p:cSldViewPr>
      <p:cViewPr varScale="1">
        <p:scale>
          <a:sx n="63" d="100"/>
          <a:sy n="63" d="100"/>
        </p:scale>
        <p:origin x="-174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229200"/>
            <a:ext cx="7776864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47865" y="260648"/>
            <a:ext cx="547260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51520" y="2204864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5" y="260648"/>
            <a:ext cx="5472608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204864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0648"/>
            <a:ext cx="8784976" cy="3600400"/>
          </a:xfrm>
        </p:spPr>
        <p:txBody>
          <a:bodyPr>
            <a:normAutofit/>
          </a:bodyPr>
          <a:lstStyle/>
          <a:p>
            <a:pPr algn="l"/>
            <a: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Министерство образования РФ</a:t>
            </a:r>
            <a:b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Киушкиной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Татьяны Николаевны</a:t>
            </a:r>
            <a:b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культуре</a:t>
            </a:r>
            <a:b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№117»</a:t>
            </a:r>
            <a:endParaRPr lang="ru-RU" sz="20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861048"/>
            <a:ext cx="8928992" cy="2996952"/>
          </a:xfrm>
        </p:spPr>
        <p:txBody>
          <a:bodyPr/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Дата рождения: 06.02.1990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Профессиональное образование: педагогика и методика начального образования.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МГПИ им. М.Е. Евсевьева№4796 от </a:t>
            </a:r>
            <a:r>
              <a:rPr lang="ru-RU" altLang="ru-RU" sz="1400" ker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07февраля </a:t>
            </a:r>
            <a:r>
              <a:rPr lang="ru-RU" altLang="ru-RU" sz="1400" kern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2014г</a:t>
            </a:r>
            <a:endParaRPr lang="ru-RU" altLang="ru-RU" sz="1400" kern="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Профессиональная переподготовка: инструктор по физической культуре в дошкольной образовательной организации в соответствии с ФГОС.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ООО «Учебный центр ПРОФЗНАНИЯ»№0001990 от 28декабря 2020г.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Стаж педагогической работы: 12лет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Общий трудовой стаж: 12лет.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ru-RU" altLang="ru-RU" sz="1400" kern="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Наличие квалификационной категории: нет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315964" cy="325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282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96551"/>
            <a:ext cx="4289127" cy="6063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674" y="260647"/>
            <a:ext cx="4316878" cy="60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88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39249"/>
            <a:ext cx="4414641" cy="6241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1393" y="224543"/>
            <a:ext cx="4425043" cy="62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94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239249"/>
            <a:ext cx="456482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18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60356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868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927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61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2311"/>
            <a:ext cx="3383225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89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36852" y="260648"/>
            <a:ext cx="4583621" cy="638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159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08920"/>
            <a:ext cx="8712969" cy="1440160"/>
          </a:xfrm>
        </p:spPr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Наличие </a:t>
            </a:r>
            <a:r>
              <a:rPr lang="ru-RU" altLang="ru-RU" sz="3200" kern="0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публикаций.</a:t>
            </a: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062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2078" y="241683"/>
            <a:ext cx="4515677" cy="638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767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424937" cy="2952328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Выступления </a:t>
            </a: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на заседаниях методических советов, научно–практических конференциях,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педагогических чтениях, семинарах, 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секциях, форумах.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57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88840"/>
            <a:ext cx="8712968" cy="4104456"/>
          </a:xfrm>
        </p:spPr>
        <p:txBody>
          <a:bodyPr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Представление педагогического </a:t>
            </a:r>
            <a:r>
              <a:rPr lang="ru-RU" sz="3200" kern="0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опыта:</a:t>
            </a:r>
            <a: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r>
              <a:rPr lang="en-US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https://ds117sar.schoolrm.ru/sveden/employees/10047/521775/?bitrix_include_areas=N&amp;clear_cache=Y</a:t>
            </a:r>
            <a:r>
              <a:rPr lang="ru-RU" sz="3200" kern="0" dirty="0">
                <a:solidFill>
                  <a:schemeClr val="bg2"/>
                </a:solidFill>
                <a:effectLst/>
                <a:latin typeface="Times New Roman"/>
                <a:ea typeface="+mn-ea"/>
                <a:cs typeface="Times New Roman"/>
              </a:rPr>
              <a:t/>
            </a:r>
            <a:br>
              <a:rPr lang="ru-RU" sz="3200" kern="0" dirty="0">
                <a:solidFill>
                  <a:schemeClr val="bg2"/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8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835" y="256389"/>
            <a:ext cx="4367125" cy="61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56389"/>
            <a:ext cx="4364513" cy="61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223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8640961" cy="1800200"/>
          </a:xfrm>
        </p:spPr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</a:rPr>
              <a:t>Проведение , мастер- классов ,открытых занятий , мероприятий.</a:t>
            </a:r>
            <a:br>
              <a:rPr lang="ru-RU" altLang="ru-RU" sz="3200" kern="0" dirty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334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59" y="260648"/>
            <a:ext cx="4602935" cy="65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72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8640961" cy="2448272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Общественно-педагогическая активность педагога : участие в комиссиях , педагогических сообществах , в жюри конкурсов.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09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046" y="247565"/>
            <a:ext cx="4359372" cy="6159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74340"/>
            <a:ext cx="4338055" cy="61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97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76872"/>
            <a:ext cx="8640961" cy="1728192"/>
          </a:xfrm>
        </p:spPr>
        <p:txBody>
          <a:bodyPr/>
          <a:lstStyle/>
          <a:p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Результаты участия в инновационных деятельности.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19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43507"/>
            <a:ext cx="4585774" cy="64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022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8640961" cy="1872208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Степень осуществления просветительской функции.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5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63082"/>
            <a:ext cx="4536505" cy="64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98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3" cy="2808312"/>
          </a:xfrm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Участие педагога в профессиональных конкурсах.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25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496945" cy="1944216"/>
          </a:xfrm>
        </p:spPr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Формы организации физкультурных занятий</a:t>
            </a:r>
            <a:r>
              <a:rPr lang="ru-RU" altLang="ru-RU" sz="3200" kern="0" dirty="0">
                <a:solidFill>
                  <a:schemeClr val="bg2"/>
                </a:solidFill>
                <a:effectLst/>
                <a:latin typeface="Times New Roman"/>
                <a:ea typeface="+mn-ea"/>
                <a:cs typeface="Times New Roman"/>
              </a:rPr>
              <a:t>. </a:t>
            </a:r>
            <a:br>
              <a:rPr lang="ru-RU" altLang="ru-RU" sz="3200" kern="0" dirty="0">
                <a:solidFill>
                  <a:schemeClr val="bg2"/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1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1516" y="260648"/>
            <a:ext cx="4548957" cy="639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060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8640961" cy="1728192"/>
          </a:xfrm>
        </p:spPr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Награды и поощрения.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69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31" y="259330"/>
            <a:ext cx="4398947" cy="6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64705"/>
            <a:ext cx="4395226" cy="62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37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788" y="237930"/>
            <a:ext cx="440368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6066" y="274638"/>
            <a:ext cx="4351996" cy="61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45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260648"/>
            <a:ext cx="4423099" cy="62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8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5" y="260648"/>
            <a:ext cx="5472608" cy="6048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60648"/>
            <a:ext cx="4597591" cy="649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449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348880"/>
            <a:ext cx="8640961" cy="2160240"/>
          </a:xfrm>
        </p:spPr>
        <p:txBody>
          <a:bodyPr/>
          <a:lstStyle/>
          <a:p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Результаты анализа текущей докуме</a:t>
            </a:r>
            <a:r>
              <a:rPr lang="ru-RU" altLang="ru-RU" sz="3200" kern="0" dirty="0">
                <a:solidFill>
                  <a:schemeClr val="bg2"/>
                </a:solidFill>
                <a:effectLst/>
                <a:latin typeface="Times New Roman"/>
                <a:ea typeface="+mn-ea"/>
                <a:cs typeface="Times New Roman"/>
              </a:rPr>
              <a:t>нтации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54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60277" y="156799"/>
            <a:ext cx="4660195" cy="658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654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92896"/>
            <a:ext cx="8712969" cy="1944216"/>
          </a:xfrm>
        </p:spPr>
        <p:txBody>
          <a:bodyPr/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 smtClean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Эффективность </a:t>
            </a: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организации и проведения мероприятий оздоровительного характера.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87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890" y="260648"/>
            <a:ext cx="4591583" cy="64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05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64904"/>
            <a:ext cx="8640961" cy="1728192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  <a:t>Результаты участия воспитанников в конкурсах, турнирах, соревнованиях.</a:t>
            </a:r>
            <a:br>
              <a:rPr lang="ru-RU" altLang="ru-RU" sz="3200" kern="0" dirty="0">
                <a:solidFill>
                  <a:schemeClr val="bg2">
                    <a:lumMod val="75000"/>
                  </a:schemeClr>
                </a:solidFill>
                <a:effectLst/>
                <a:latin typeface="Times New Roman"/>
                <a:ea typeface="+mn-ea"/>
                <a:cs typeface="Times New Roman"/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295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753c36d672e016ac496a42f672d2d713bca85"/>
</p:tagLst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161</Words>
  <Application>Microsoft Office PowerPoint</Application>
  <PresentationFormat>Экран (4:3)</PresentationFormat>
  <Paragraphs>22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                       Министерство образования РФ   Портфолио  Киушкиной Татьяны Николаевны  инструктора по физической культуре  МДОУ «Детский сад №117»</vt:lpstr>
      <vt:lpstr>Представление педагогического опыта:   https://ds117sar.schoolrm.ru/sveden/employees/10047/521775/?bitrix_include_areas=N&amp;clear_cache=Y </vt:lpstr>
      <vt:lpstr>Формы организации физкультурных занятий.  </vt:lpstr>
      <vt:lpstr>Слайд 4</vt:lpstr>
      <vt:lpstr>Результаты анализа текущей документации</vt:lpstr>
      <vt:lpstr>Слайд 6</vt:lpstr>
      <vt:lpstr>Эффективность организации и проведения мероприятий оздоровительного характера. </vt:lpstr>
      <vt:lpstr>Слайд 8</vt:lpstr>
      <vt:lpstr>Результаты участия воспитанников в конкурсах, турнирах, соревнованиях.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Наличие публикаций. </vt:lpstr>
      <vt:lpstr>Слайд 18</vt:lpstr>
      <vt:lpstr>Выступления на заседаниях методических советов, научно–практических конференциях, педагогических чтениях, семинарах,  секциях, форумах. </vt:lpstr>
      <vt:lpstr>Слайд 20</vt:lpstr>
      <vt:lpstr>Проведение , мастер- классов ,открытых занятий , мероприятий. </vt:lpstr>
      <vt:lpstr>Слайд 22</vt:lpstr>
      <vt:lpstr>Общественно-педагогическая активность педагога : участие в комиссиях , педагогических сообществах , в жюри конкурсов. </vt:lpstr>
      <vt:lpstr>Слайд 24</vt:lpstr>
      <vt:lpstr>Результаты участия в инновационных деятельности.</vt:lpstr>
      <vt:lpstr>Слайд 26</vt:lpstr>
      <vt:lpstr>Степень осуществления просветительской функции. </vt:lpstr>
      <vt:lpstr>Слайд 28</vt:lpstr>
      <vt:lpstr>Участие педагога в профессиональных конкурсах. </vt:lpstr>
      <vt:lpstr>Слайд 30</vt:lpstr>
      <vt:lpstr>Награды и поощрения. </vt:lpstr>
      <vt:lpstr>Слайд 32</vt:lpstr>
      <vt:lpstr>Слайд 33</vt:lpstr>
      <vt:lpstr>Слайд 34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Ракетка и волан</dc:title>
  <dc:creator>obstinate</dc:creator>
  <dc:description>Шаблон презентации с сайта https://presentation-creation.ru/</dc:description>
  <cp:lastModifiedBy>Пользователь Windows</cp:lastModifiedBy>
  <cp:revision>636</cp:revision>
  <dcterms:created xsi:type="dcterms:W3CDTF">2018-02-25T09:09:03Z</dcterms:created>
  <dcterms:modified xsi:type="dcterms:W3CDTF">2024-02-26T08:46:41Z</dcterms:modified>
</cp:coreProperties>
</file>