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6" r:id="rId2"/>
    <p:sldId id="257" r:id="rId3"/>
    <p:sldId id="353" r:id="rId4"/>
    <p:sldId id="354" r:id="rId5"/>
    <p:sldId id="355" r:id="rId6"/>
    <p:sldId id="371" r:id="rId7"/>
    <p:sldId id="430" r:id="rId8"/>
    <p:sldId id="441" r:id="rId9"/>
    <p:sldId id="372" r:id="rId10"/>
    <p:sldId id="373" r:id="rId11"/>
    <p:sldId id="435" r:id="rId12"/>
    <p:sldId id="357" r:id="rId13"/>
    <p:sldId id="358" r:id="rId14"/>
    <p:sldId id="374" r:id="rId15"/>
    <p:sldId id="376" r:id="rId16"/>
    <p:sldId id="381" r:id="rId17"/>
    <p:sldId id="382" r:id="rId18"/>
    <p:sldId id="359" r:id="rId19"/>
    <p:sldId id="380" r:id="rId20"/>
    <p:sldId id="377" r:id="rId21"/>
    <p:sldId id="409" r:id="rId22"/>
    <p:sldId id="436" r:id="rId23"/>
    <p:sldId id="378" r:id="rId24"/>
    <p:sldId id="442" r:id="rId25"/>
    <p:sldId id="424" r:id="rId26"/>
    <p:sldId id="360" r:id="rId27"/>
    <p:sldId id="383" r:id="rId28"/>
    <p:sldId id="384" r:id="rId29"/>
    <p:sldId id="370" r:id="rId30"/>
    <p:sldId id="361" r:id="rId31"/>
    <p:sldId id="411" r:id="rId32"/>
    <p:sldId id="413" r:id="rId33"/>
    <p:sldId id="393" r:id="rId34"/>
    <p:sldId id="412" r:id="rId35"/>
    <p:sldId id="439" r:id="rId36"/>
    <p:sldId id="440" r:id="rId37"/>
    <p:sldId id="362" r:id="rId38"/>
    <p:sldId id="391" r:id="rId39"/>
    <p:sldId id="392" r:id="rId40"/>
    <p:sldId id="394" r:id="rId41"/>
    <p:sldId id="420" r:id="rId42"/>
    <p:sldId id="363" r:id="rId43"/>
    <p:sldId id="419" r:id="rId44"/>
    <p:sldId id="364" r:id="rId45"/>
    <p:sldId id="396" r:id="rId46"/>
    <p:sldId id="426" r:id="rId47"/>
    <p:sldId id="427" r:id="rId48"/>
    <p:sldId id="423" r:id="rId49"/>
    <p:sldId id="365" r:id="rId50"/>
    <p:sldId id="398" r:id="rId51"/>
    <p:sldId id="399" r:id="rId52"/>
    <p:sldId id="366" r:id="rId53"/>
    <p:sldId id="414" r:id="rId54"/>
    <p:sldId id="415" r:id="rId55"/>
    <p:sldId id="367" r:id="rId56"/>
    <p:sldId id="400" r:id="rId57"/>
    <p:sldId id="368" r:id="rId58"/>
    <p:sldId id="385" r:id="rId59"/>
    <p:sldId id="386" r:id="rId60"/>
    <p:sldId id="408" r:id="rId61"/>
    <p:sldId id="437" r:id="rId62"/>
    <p:sldId id="369" r:id="rId63"/>
    <p:sldId id="390" r:id="rId64"/>
    <p:sldId id="429" r:id="rId65"/>
    <p:sldId id="428" r:id="rId66"/>
    <p:sldId id="404" r:id="rId67"/>
    <p:sldId id="389" r:id="rId68"/>
    <p:sldId id="403" r:id="rId6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31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6" autoAdjust="0"/>
    <p:restoredTop sz="94624" autoAdjust="0"/>
  </p:normalViewPr>
  <p:slideViewPr>
    <p:cSldViewPr>
      <p:cViewPr>
        <p:scale>
          <a:sx n="90" d="100"/>
          <a:sy n="90" d="100"/>
        </p:scale>
        <p:origin x="-1458" y="-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2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169FD2-7506-4098-98AC-50F47DF42EC8}" type="datetimeFigureOut">
              <a:rPr lang="ru-RU" smtClean="0"/>
              <a:pPr/>
              <a:t>24.12.2021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F6E372-F1DD-4CC3-94DB-F58DA83D8A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509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C84F8-9C56-4C41-A50F-21E422F928C5}" type="datetimeFigureOut">
              <a:rPr lang="ru-RU" smtClean="0"/>
              <a:pPr/>
              <a:t>24.12.2021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D6029-2989-45B8-B56C-A837E1A55F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C84F8-9C56-4C41-A50F-21E422F928C5}" type="datetimeFigureOut">
              <a:rPr lang="ru-RU" smtClean="0"/>
              <a:pPr/>
              <a:t>24.12.2021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D6029-2989-45B8-B56C-A837E1A55F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C84F8-9C56-4C41-A50F-21E422F928C5}" type="datetimeFigureOut">
              <a:rPr lang="ru-RU" smtClean="0"/>
              <a:pPr/>
              <a:t>24.12.2021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D6029-2989-45B8-B56C-A837E1A55F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C84F8-9C56-4C41-A50F-21E422F928C5}" type="datetimeFigureOut">
              <a:rPr lang="ru-RU" smtClean="0"/>
              <a:pPr/>
              <a:t>24.12.2021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D6029-2989-45B8-B56C-A837E1A55F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C84F8-9C56-4C41-A50F-21E422F928C5}" type="datetimeFigureOut">
              <a:rPr lang="ru-RU" smtClean="0"/>
              <a:pPr/>
              <a:t>24.12.2021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D6029-2989-45B8-B56C-A837E1A55F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C84F8-9C56-4C41-A50F-21E422F928C5}" type="datetimeFigureOut">
              <a:rPr lang="ru-RU" smtClean="0"/>
              <a:pPr/>
              <a:t>24.12.2021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D6029-2989-45B8-B56C-A837E1A55F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C84F8-9C56-4C41-A50F-21E422F928C5}" type="datetimeFigureOut">
              <a:rPr lang="ru-RU" smtClean="0"/>
              <a:pPr/>
              <a:t>24.12.2021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D6029-2989-45B8-B56C-A837E1A55F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C84F8-9C56-4C41-A50F-21E422F928C5}" type="datetimeFigureOut">
              <a:rPr lang="ru-RU" smtClean="0"/>
              <a:pPr/>
              <a:t>24.12.2021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D6029-2989-45B8-B56C-A837E1A55F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C84F8-9C56-4C41-A50F-21E422F928C5}" type="datetimeFigureOut">
              <a:rPr lang="ru-RU" smtClean="0"/>
              <a:pPr/>
              <a:t>24.12.2021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D6029-2989-45B8-B56C-A837E1A55F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C84F8-9C56-4C41-A50F-21E422F928C5}" type="datetimeFigureOut">
              <a:rPr lang="ru-RU" smtClean="0"/>
              <a:pPr/>
              <a:t>24.12.2021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D6029-2989-45B8-B56C-A837E1A55F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C84F8-9C56-4C41-A50F-21E422F928C5}" type="datetimeFigureOut">
              <a:rPr lang="ru-RU" smtClean="0"/>
              <a:pPr/>
              <a:t>24.12.2021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D6029-2989-45B8-B56C-A837E1A55F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C84F8-9C56-4C41-A50F-21E422F928C5}" type="datetimeFigureOut">
              <a:rPr lang="ru-RU" smtClean="0"/>
              <a:pPr/>
              <a:t>24.12.2021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D6029-2989-45B8-B56C-A837E1A55F3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6.jpe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http://ds40sar.schoolrm.ru/sveden/employees/11150/198770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s40sar.schoolrm.ru/sveden/employees/11150/19877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5.jpeg"/><Relationship Id="rId4" Type="http://schemas.microsoft.com/office/2007/relationships/hdphoto" Target="../media/hdphoto7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0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1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jpeg"/><Relationship Id="rId4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67744" y="1772816"/>
            <a:ext cx="56165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50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50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19672" y="2780928"/>
            <a:ext cx="734481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БАКЛИНОЙ ВАЛЕНТИНЫ НИКОЛАЕВНЫ</a:t>
            </a:r>
            <a:r>
              <a:rPr lang="ru-RU" sz="25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25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воспитателя </a:t>
            </a:r>
            <a:r>
              <a:rPr lang="ru-RU" sz="25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МДОУ «Детский сад №40»</a:t>
            </a:r>
            <a:endParaRPr lang="ru-RU" sz="25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79712" y="3933056"/>
            <a:ext cx="67691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Дата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рождения: 26.10.1965г.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Профессиональное образование: высшее, МГПИ им. М.Е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«биология»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 дополнительной специальностью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«химия»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Квалификация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: учитель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биологии и химии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Диплом: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ПВ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466100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02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июля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1988г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Переподготовка: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2019г.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400" b="1" dirty="0">
                <a:latin typeface="Times New Roman" pitchFamily="16" charset="0"/>
              </a:rPr>
              <a:t>Общий трудовой стаж: </a:t>
            </a:r>
            <a:r>
              <a:rPr lang="ru-RU" sz="1400" b="1" dirty="0" smtClean="0">
                <a:latin typeface="Times New Roman" pitchFamily="16" charset="0"/>
              </a:rPr>
              <a:t>33 года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33 года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квалификационной категории: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квалификационная категория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Дата последней  аттестации: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23.03.2017г.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91631" y="188640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000" b="1" dirty="0" smtClean="0">
                <a:latin typeface="Times New Roman" pitchFamily="18" charset="0"/>
              </a:rPr>
              <a:t>Министерство </a:t>
            </a:r>
            <a:r>
              <a:rPr lang="ru-RU" altLang="ru-RU" sz="2000" b="1" dirty="0">
                <a:latin typeface="Times New Roman" pitchFamily="18" charset="0"/>
              </a:rPr>
              <a:t>образования Республики Мордовия</a:t>
            </a:r>
            <a:endParaRPr lang="ru-RU" sz="2000" dirty="0"/>
          </a:p>
        </p:txBody>
      </p:sp>
      <p:pic>
        <p:nvPicPr>
          <p:cNvPr id="11268" name="Picture 4" descr="&amp;Bcy;&amp;acy;&amp;kcy;&amp;lcy;&amp;icy;&amp;ncy;&amp;acy; &amp;Vcy;&amp;acy;&amp;lcy;&amp;iecy;&amp;ncy;&amp;tcy;&amp;icy;&amp;ncy;&amp;acy; &amp;Ncy;&amp;icy;&amp;kcy;&amp;ocy;&amp;lcy;&amp;acy;&amp;iecy;&amp;vcy;&amp;ncy;&amp;a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1656184" cy="2341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9634" name="AutoShape 2" descr="https://phonoteka.org/uploads/posts/2021-04/1619265869_28-phonoteka_org-p-fon-dlya-prezentatsii-belii-s-ramkoi-3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9636" name="AutoShape 4" descr="https://phonoteka.org/uploads/posts/2021-04/1619265869_28-phonoteka_org-p-fon-dlya-prezentatsii-belii-s-ramkoi-3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9638" name="AutoShape 6" descr="https://phonoteka.org/uploads/posts/2021-04/1619265869_28-phonoteka_org-p-fon-dlya-prezentatsii-belii-s-ramkoi-3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2" name="Picture 2" descr="C:\Users\user\Desktop\Мама работа АТТЕСТАЦИЯ\!!!Аттестация2021\баклина 3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32" y="111185"/>
            <a:ext cx="4824536" cy="663562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1026" name="Picture 2" descr="C:\Users\user\Desktop\Мама работа АТТЕСТАЦИЯ\!!!Аттестация2021\IMG-20211216-WA00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571"/>
          <a:stretch/>
        </p:blipFill>
        <p:spPr bwMode="auto">
          <a:xfrm>
            <a:off x="4814054" y="116632"/>
            <a:ext cx="4217670" cy="646821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1" t="623" b="3938"/>
          <a:stretch/>
        </p:blipFill>
        <p:spPr bwMode="auto">
          <a:xfrm>
            <a:off x="107504" y="116632"/>
            <a:ext cx="4551019" cy="646821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155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1475656" y="2348880"/>
            <a:ext cx="6553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Наставничество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1475656" y="2348880"/>
            <a:ext cx="6553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4099" name="Picture 3" descr="C:\Users\user\Desktop\Мама работа АТТЕСТАЦИЯ\!!!Аттестация2021\20.12\3. Наличие публикаций (1).jpg\3. Наличие публикаций-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5" y="221284"/>
            <a:ext cx="4533595" cy="641543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3. Наличие публикаций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626" y="221284"/>
            <a:ext cx="4533595" cy="641543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3074" name="Picture 2" descr="C:\Users\user\Desktop\Мама работа АТТЕСТАЦИЯ\!!!Аттестация2021\20.12\ЛП для аттестации № 1 за 2021.jpg\ЛП для аттестации № 1 за 2021-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" y="222198"/>
            <a:ext cx="4535424" cy="641360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Мама работа АТТЕСТАЦИЯ\!!!Аттестация2021\20.12\ЛП для аттестации № 1 за 2021.jpg\ЛП для аттестации № 1 за 2021-0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76" y="222198"/>
            <a:ext cx="4535424" cy="641360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4947732" y="1240348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4098" name="Picture 2" descr="E:\Документы\МАМА ПОСЛЕ!!\Рабочий стол\КАК ХОТИТЕ\1056922-016-015-se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364" y="427385"/>
            <a:ext cx="4248472" cy="6003228"/>
          </a:xfrm>
          <a:prstGeom prst="rect">
            <a:avLst/>
          </a:prstGeom>
          <a:noFill/>
          <a:ln w="12700">
            <a:solidFill>
              <a:schemeClr val="accent5">
                <a:lumMod val="75000"/>
              </a:schemeClr>
            </a:solidFill>
          </a:ln>
        </p:spPr>
      </p:pic>
      <p:pic>
        <p:nvPicPr>
          <p:cNvPr id="4100" name="Picture 4" descr="E:\Документы\МАМА ПОСЛЕ!!\Рабочий стол\1076687-016-015-ser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1615" y="414809"/>
            <a:ext cx="4248473" cy="6003228"/>
          </a:xfrm>
          <a:prstGeom prst="rect">
            <a:avLst/>
          </a:prstGeom>
          <a:noFill/>
          <a:ln w="12700">
            <a:solidFill>
              <a:schemeClr val="accent5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4099" name="Picture 3" descr="E:\Документы\МАМА ПОСЛЕ!!\Рабочий стол\КАК ХОТИТЕ\svidetelstvo-3700443-16375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58" y="339486"/>
            <a:ext cx="4371818" cy="6179025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5122" name="Picture 2" descr="E:\Документы\МАМА ПОСЛЕ!!\Рабочий стол\КАК ХОТИТЕ\svidetelstvo-3766921-14314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2669" y="339487"/>
            <a:ext cx="4371819" cy="6179024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1115616" y="836712"/>
            <a:ext cx="65532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 Результаты участия воспитанников в:</a:t>
            </a:r>
            <a:br>
              <a:rPr lang="ru-RU" alt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-конкурсах;</a:t>
            </a:r>
            <a:br>
              <a:rPr lang="ru-RU" alt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-выставках;</a:t>
            </a:r>
            <a:br>
              <a:rPr lang="ru-RU" alt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-турнирах;</a:t>
            </a:r>
            <a:br>
              <a:rPr lang="ru-RU" alt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-соревнованиях;</a:t>
            </a:r>
            <a:br>
              <a:rPr lang="ru-RU" alt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-акциях;</a:t>
            </a:r>
            <a:br>
              <a:rPr lang="ru-RU" alt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-фестивалях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5122" name="Picture 2" descr="C:\Users\user\Desktop\Безымянный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112713"/>
            <a:ext cx="4681537" cy="663257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827584" y="548680"/>
            <a:ext cx="7556500" cy="5973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Представление педагогического опыта</a:t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 сайте МДОУ «Детский сад №40»</a:t>
            </a:r>
          </a:p>
          <a:p>
            <a:pPr algn="ctr">
              <a:spcBef>
                <a:spcPct val="0"/>
              </a:spcBef>
              <a:defRPr/>
            </a:pPr>
            <a:endParaRPr lang="ru-RU" sz="3200" b="1" i="1" dirty="0" smtClean="0">
              <a:solidFill>
                <a:srgbClr val="7030A0"/>
              </a:solidFill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sz="4300" b="1" i="1" dirty="0" smtClean="0"/>
              <a:t>Тема</a:t>
            </a:r>
            <a:r>
              <a:rPr lang="ru-RU" sz="4300" b="1" dirty="0" smtClean="0"/>
              <a:t>: «Экологическое воспитание дошкольников»</a:t>
            </a:r>
            <a:endParaRPr kumimoji="0" lang="ru-RU" sz="43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hlinkClick r:id="rId3"/>
              </a:rPr>
              <a:t/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hlinkClick r:id="rId3"/>
              </a:rPr>
            </a:b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3200" b="1" dirty="0">
                <a:solidFill>
                  <a:schemeClr val="accent4">
                    <a:lumMod val="90000"/>
                    <a:lumOff val="1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  <a:hlinkClick r:id="rId4"/>
              </a:rPr>
              <a:t>https://ds40sar.schoolrm.ru/sveden/employees/11150/198770/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70CA4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70CA4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2050" name="Picture 2" descr="E:\Загрузки\Attachments_denismordovia@yandex.ru_2021-10-24_08-11-46\КДС-ДО № 61-1588-Нуштайкина Улья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1740" y="150009"/>
            <a:ext cx="4680520" cy="662067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3" name="Picture 3" descr="C:\Users\AdminDenis\Desktop\Аттестация 2021\КВС-ОСП № 60-1332-Баклина Валентина Николаев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8816" y="188639"/>
            <a:ext cx="4427984" cy="6263455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5" name="Picture 2" descr="C:\Users\AdminDenis\Desktop\Аттестация 2021\КДС-ОСП № 60-1332-Агафонычева Василис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688" y="195861"/>
            <a:ext cx="4428862" cy="6264696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2178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9218" name="Picture 2" descr="C:\Users\user\Desktop\Мама работа АТТЕСТАЦИЯ\!!!Аттестация2021\КДС-ЗЗИ № 61-1044-Тиманин Мака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31" y="332658"/>
            <a:ext cx="4305397" cy="609005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Мама работа АТТЕСТАЦИЯ\!!!Аттестация2021\КВС-ЗЗИ № 61-1044-Баклина Валентина Николаев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367" y="332658"/>
            <a:ext cx="4305397" cy="609005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46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1026" name="Picture 2" descr="C:\Users\user\Desktop\Мама работа АТТЕСТАЦИЯ\!!!Аттестация2021\20.12\1 09.2020 баклина Диплом победителя 2 степени сентябрь 2020 г.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" y="116632"/>
            <a:ext cx="4535424" cy="641177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35850" t="23625" r="36912" b="8454"/>
          <a:stretch>
            <a:fillRect/>
          </a:stretch>
        </p:blipFill>
        <p:spPr bwMode="auto">
          <a:xfrm>
            <a:off x="4572000" y="115641"/>
            <a:ext cx="4553287" cy="6411773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35576" t="24560" r="37252" b="7844"/>
          <a:stretch/>
        </p:blipFill>
        <p:spPr bwMode="auto">
          <a:xfrm>
            <a:off x="4571999" y="126788"/>
            <a:ext cx="4569321" cy="6419088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5" name="Picture 4" descr="C:\Users\user\Desktop\Мама работа АТТЕСТАЦИЯ\!!!Аттестация2021\20.12\3 02.2021 Струкалин Валерий, UK-54768 ФЕВРАЛЬ 2021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" y="126788"/>
            <a:ext cx="4539082" cy="64190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12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97"/>
            <a:ext cx="9144000" cy="6858001"/>
          </a:xfrm>
          <a:prstGeom prst="rect">
            <a:avLst/>
          </a:prstGeom>
          <a:noFill/>
        </p:spPr>
      </p:pic>
      <p:pic>
        <p:nvPicPr>
          <p:cNvPr id="1026" name="Picture 2" descr="C:\Users\user\Desktop\Мама работа АТТЕСТАЦИЯ\!!!Аттестация 2021\победа 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" t="207" b="18475"/>
          <a:stretch/>
        </p:blipFill>
        <p:spPr bwMode="auto">
          <a:xfrm>
            <a:off x="0" y="116633"/>
            <a:ext cx="4572000" cy="647291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Загрузки\победа 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7" y="116632"/>
            <a:ext cx="4476593" cy="64729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9362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1187624" y="1772816"/>
            <a:ext cx="6553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5122" name="Picture 2" descr="C:\Users\user\Desktop\Мама работа АТТЕСТАЦИЯ\!!!Аттестация2021\баклина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6" b="361"/>
          <a:stretch/>
        </p:blipFill>
        <p:spPr bwMode="auto">
          <a:xfrm>
            <a:off x="4578295" y="131550"/>
            <a:ext cx="4572000" cy="641543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Мама работа АТТЕСТАЦИЯ\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16" y="131550"/>
            <a:ext cx="4533595" cy="641543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34" y="6519446"/>
            <a:ext cx="5865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https://ds40sar.schoolrm.ru/sveden/employees/11150/198770/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1026" name="Picture 2" descr="E:\Загрузки\Рецензия Лист 2.jpg"/>
          <p:cNvPicPr>
            <a:picLocks noChangeAspect="1" noChangeArrowheads="1"/>
          </p:cNvPicPr>
          <p:nvPr/>
        </p:nvPicPr>
        <p:blipFill rotWithShape="1">
          <a:blip r:embed="rId3" cstate="print"/>
          <a:srcRect l="5672" t="2015"/>
          <a:stretch/>
        </p:blipFill>
        <p:spPr bwMode="auto">
          <a:xfrm>
            <a:off x="4499992" y="-1"/>
            <a:ext cx="4667468" cy="6860093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027" name="Picture 3" descr="E:\Загрузки\Рецензия Лист 1.jpg"/>
          <p:cNvPicPr>
            <a:picLocks noChangeAspect="1" noChangeArrowheads="1"/>
          </p:cNvPicPr>
          <p:nvPr/>
        </p:nvPicPr>
        <p:blipFill rotWithShape="1">
          <a:blip r:embed="rId4" cstate="print"/>
          <a:srcRect l="3924" t="2311" r="2770"/>
          <a:stretch/>
        </p:blipFill>
        <p:spPr bwMode="auto">
          <a:xfrm>
            <a:off x="-10557" y="-11756"/>
            <a:ext cx="4637396" cy="6869756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10242" name="Picture 2" descr="C:\Users\user\Desktop\Мама работа АТТЕСТАЦИЯ\Скан и видео\Xerox Scan_181220210831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751" y="112470"/>
            <a:ext cx="4688495" cy="663305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1026" name="Picture 2" descr="C:\Users\user\Desktop\Мама работа АТТЕСТАЦИЯ\Скан и видео\Xerox Scan_181220210825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8" y="230536"/>
            <a:ext cx="9050064" cy="639692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1187624" y="692696"/>
            <a:ext cx="7056784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 чтениях, семинарах, секциях, форумах, радиопередачах (</a:t>
            </a:r>
            <a:r>
              <a:rPr lang="ru-RU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11267" name="Picture 3" descr="C:\Users\user\Desktop\Мама работа АТТЕСТАЦИЯ\Скан и видео\Xerox Scan_181220210832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9376"/>
            <a:ext cx="4537253" cy="64190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esktop\Мама работа АТТЕСТАЦИЯ\Скан и видео\Безымянный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52" y="150439"/>
            <a:ext cx="4535487" cy="64198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18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6146" name="Picture 2" descr="C:\Users\user\Desktop\Мама работа АТТЕСТАЦИЯ\!!!Аттестация 2021\готово Программа Поликультура 2021.jpg\готово Программа Поликультура 2021-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4537253" cy="641543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Мама работа АТТЕСТАЦИЯ\!!!Аттестация 2021\готово Программа Поликультура 2021.jpg\готово Программа Поликультура 2021-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747" y="116632"/>
            <a:ext cx="4537253" cy="641543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5157142" y="3200983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68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2" name="Picture 2" descr="C:\Users\user\Desktop\Мама работа АТТЕСТАЦИЯ\НЕ смотреть\---Аттестация 2021 год\20211120_17041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43" y="277840"/>
            <a:ext cx="4301302" cy="640875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Мама работа АТТЕСТАЦИЯ\НЕ смотреть\---Аттестация 2021 год\20211120_170427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7840"/>
            <a:ext cx="4324234" cy="639968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827584" y="2420888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55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5" name="Picture 3" descr="C:\Users\AdminDenis\Desktop\11.12.2021 г\программа стр.2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0216" y="908720"/>
            <a:ext cx="6073784" cy="4416039"/>
          </a:xfrm>
          <a:prstGeom prst="rect">
            <a:avLst/>
          </a:prstGeom>
          <a:noFill/>
        </p:spPr>
      </p:pic>
      <p:pic>
        <p:nvPicPr>
          <p:cNvPr id="6" name="Picture 2" descr="C:\Users\AdminDenis\Desktop\11.12.2021 г\программа стр1 001.jpg"/>
          <p:cNvPicPr>
            <a:picLocks noChangeAspect="1" noChangeArrowheads="1"/>
          </p:cNvPicPr>
          <p:nvPr/>
        </p:nvPicPr>
        <p:blipFill>
          <a:blip r:embed="rId4" cstate="print"/>
          <a:srcRect l="50010"/>
          <a:stretch>
            <a:fillRect/>
          </a:stretch>
        </p:blipFill>
        <p:spPr bwMode="auto">
          <a:xfrm>
            <a:off x="0" y="908720"/>
            <a:ext cx="3347864" cy="4869160"/>
          </a:xfrm>
          <a:prstGeom prst="rect">
            <a:avLst/>
          </a:prstGeom>
          <a:noFill/>
        </p:spPr>
      </p:pic>
      <p:sp>
        <p:nvSpPr>
          <p:cNvPr id="8" name="Овал 7"/>
          <p:cNvSpPr/>
          <p:nvPr/>
        </p:nvSpPr>
        <p:spPr>
          <a:xfrm>
            <a:off x="6296930" y="2606824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17410" name="Picture 2" descr="C:\Users\user\Desktop\Мама работа АТТЕСТАЦИЯ\приказ 290 001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19455"/>
            <a:ext cx="4540979" cy="624562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user\Desktop\Мама работа АТТЕСТАЦИЯ\приказ 63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455"/>
            <a:ext cx="4532440" cy="623388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4680232" y="3789040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07504" y="4509120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19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18434" name="Picture 2" descr="C:\Users\user\Desktop\Мама работа АТТЕСТАЦИЯ\приказ №355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451" y="219455"/>
            <a:ext cx="4667098" cy="64190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2255645" y="4869160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38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1331640" y="1772816"/>
            <a:ext cx="705678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7. Проведение открытых занятий, мастер-классов, мероприятий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12290" name="Picture 2" descr="C:\Users\user\Desktop\Мама работа АТТЕСТАЦИЯ\Скан и видео\Xerox Scan_181220210832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752" y="112470"/>
            <a:ext cx="4688495" cy="663305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06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5" name="Рисунок 4" descr="C:\Users\stvospital\Desktop\бАКЛИНА 00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" b="2542"/>
          <a:stretch/>
        </p:blipFill>
        <p:spPr bwMode="auto">
          <a:xfrm>
            <a:off x="2054322" y="116631"/>
            <a:ext cx="5035356" cy="6624736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6304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9552" y="1844824"/>
            <a:ext cx="813593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5122" name="Picture 2" descr="C:\Users\AdminDenis\Desktop\11.12.2021 г\Приказ 333 Бакулина Баклина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43272"/>
            <a:ext cx="4664910" cy="64160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" name="Овал 6"/>
          <p:cNvSpPr/>
          <p:nvPr/>
        </p:nvSpPr>
        <p:spPr>
          <a:xfrm>
            <a:off x="4860032" y="5081686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C:\Users\user\Desktop\Мама работа АТТЕСТАЦИЯ\!!!Аттестация2021\Безымянный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3272"/>
            <a:ext cx="4535314" cy="641608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369876" y="2938987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55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6" name="Picture 2" descr="C:\Users\user\Desktop\Мама работа АТТЕСТАЦИЯ\Скан и видео\Xerox Scan_181220210833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4"/>
          <a:stretch/>
        </p:blipFill>
        <p:spPr bwMode="auto">
          <a:xfrm>
            <a:off x="4614743" y="215520"/>
            <a:ext cx="4461632" cy="621401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4860032" y="3861048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Users\user\Desktop\Безымянный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97714"/>
            <a:ext cx="4548187" cy="624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431540" y="2116838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55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1331640" y="2414791"/>
            <a:ext cx="70567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3074" name="Picture 2" descr="https://solncesvet.ru/diploms/2021/11/23/c5eddb1a35dd70f866d0d903c1294eb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70051"/>
            <a:ext cx="4752528" cy="6717896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2135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1043608" y="980728"/>
            <a:ext cx="705678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2" name="Picture 2" descr="C:\Users\stvospital\Desktop\Баклина 2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0"/>
            <a:ext cx="4766217" cy="655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35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14338" name="Picture 2" descr="C:\Users\user\Desktop\Мама работа АТТЕСТАЦИЯ\!!!Аттестация 2021\справка баклина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641" y="69060"/>
            <a:ext cx="4712717" cy="6719877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12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9218" name="Picture 2" descr="C:\Users\user\Desktop\Мама работа АТТЕСТАЦИЯ\1448489-148-149-se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613" y="94318"/>
            <a:ext cx="4714933" cy="666936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10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3074" name="Picture 2" descr="C:\Users\stvospital\Desktop\баклина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061"/>
            <a:ext cx="4884622" cy="671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35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323528" y="260648"/>
            <a:ext cx="8568952" cy="632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воспитанниками:</a:t>
            </a:r>
          </a:p>
          <a:p>
            <a:pPr algn="ctr"/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наличие системы воспитательной работы;</a:t>
            </a:r>
          </a:p>
          <a:p>
            <a:pPr algn="ctr"/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наличие качественной, эстетически оформленной текущей документации;</a:t>
            </a:r>
          </a:p>
          <a:p>
            <a:pPr algn="ctr"/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-организация индивидуального подхода;</a:t>
            </a:r>
          </a:p>
          <a:p>
            <a:pPr algn="ctr"/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снижение простудной заболеваемости воспитанников;</a:t>
            </a:r>
          </a:p>
          <a:p>
            <a:pPr algn="ctr"/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отлаженная система взаимодействия с родителями;</a:t>
            </a:r>
          </a:p>
          <a:p>
            <a:pPr algn="ctr"/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отсутствие жалоб и обращений родителей на неправомерные действия;</a:t>
            </a:r>
          </a:p>
          <a:p>
            <a:pPr algn="ctr"/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реализация </a:t>
            </a:r>
            <a:r>
              <a:rPr lang="ru-RU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технологий в воспитательном процессе;</a:t>
            </a:r>
          </a:p>
          <a:p>
            <a:pPr algn="ctr"/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духовно-нравственное воспитание и народные традиции.</a:t>
            </a:r>
            <a:endParaRPr lang="ru-RU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54780"/>
            <a:ext cx="4622800" cy="6538913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4305"/>
            <a:ext cx="4500563" cy="6529388"/>
          </a:xfrm>
          <a:prstGeom prst="rect">
            <a:avLst/>
          </a:prstGeom>
          <a:noFill/>
          <a:ln w="127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3074" name="Picture 2" descr="C:\Users\user\Desktop\Мама работа АТТЕСТАЦИЯ\Скан и видео\Xerox Scan_18122021082822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6" y="219455"/>
            <a:ext cx="4537253" cy="64190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Мама работа АТТЕСТАЦИЯ\Скан и видео\Xerox Scan_18122021082842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831" y="219455"/>
            <a:ext cx="4537253" cy="64190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35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4098" name="Picture 2" descr="C:\Users\user\Desktop\Мама работа АТТЕСТАЦИЯ\Скан и видео\Xerox Scan_18122021082900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9455"/>
            <a:ext cx="4537253" cy="64190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Мама работа АТТЕСТАЦИЯ\Скан и видео\Xerox Scan_181220210829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" y="219455"/>
            <a:ext cx="4537253" cy="64190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35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251520" y="404664"/>
            <a:ext cx="8568952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родителями:</a:t>
            </a:r>
          </a:p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систематическое проведение родительских собраний;</a:t>
            </a:r>
          </a:p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проведение круглых столов, консультаций в нетрадиционной форме (педагогическое просвещение родителей);</a:t>
            </a:r>
          </a:p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проведение экскурсий, образовательных путешествий с детьми;</a:t>
            </a:r>
          </a:p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проведение совместных конкурсов, выставок;</a:t>
            </a:r>
          </a:p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организация родителей на субботниках, благоустройстве участков, создание развивающей среды группы</a:t>
            </a:r>
            <a:endParaRPr lang="ru-RU" sz="27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5122" name="Picture 2" descr="C:\Users\user\Desktop\Мама работа АТТЕСТАЦИЯ\Скан и видео\Xerox Scan_181220210829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2" y="219455"/>
            <a:ext cx="4537253" cy="64190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Мама работа АТТЕСТАЦИЯ\Скан и видео\Xerox Scan_181220210829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9455"/>
            <a:ext cx="4537253" cy="64190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62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2050" name="Picture 2" descr="C:\Users\user\Desktop\Мама работа АТТЕСТАЦИЯ\Скан и видео\Xerox Scan_181220210828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747" y="332180"/>
            <a:ext cx="4537253" cy="64190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Безымянный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" y="329359"/>
            <a:ext cx="4533595" cy="641543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62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395536" y="1988840"/>
            <a:ext cx="8568952" cy="173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12. Работа с детьми из социально-неблагополучных семей</a:t>
            </a:r>
          </a:p>
          <a:p>
            <a:pPr algn="ctr"/>
            <a:endParaRPr lang="ru-RU" sz="27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1026" name="Picture 2" descr="C:\Users\stvospital\Pictures\2021-12-24 бпу\бпу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3" y="116633"/>
            <a:ext cx="471220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35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323528" y="1844824"/>
            <a:ext cx="856895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sz="27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9218" name="Picture 2" descr="C:\Users\user\Desktop\Мама работа АТТЕСТАЦИЯ\Скан и видео\Xerox Scan_181220210831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752" y="112470"/>
            <a:ext cx="4688495" cy="663305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08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3074" name="Picture 2" descr="C:\Users\user\Desktop\1455678-002-014-ser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" b="1153"/>
          <a:stretch/>
        </p:blipFill>
        <p:spPr bwMode="auto">
          <a:xfrm>
            <a:off x="29039" y="228319"/>
            <a:ext cx="4542961" cy="627137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Мама работа АТТЕСТАЦИЯ\Аттестация 2021 год\КВС-ЗФ № 60-2531-Баклина Валентина Николаев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808" y="228319"/>
            <a:ext cx="4434192" cy="6271374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60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15362" name="Picture 2" descr="C:\Users\user\Desktop\Мама работа АТТЕСТАЦИЯ\222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45081"/>
            <a:ext cx="5256584" cy="6767835"/>
          </a:xfrm>
          <a:prstGeom prst="rect">
            <a:avLst/>
          </a:prstGeom>
          <a:noFill/>
          <a:ln w="1270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6" name="Picture 2" descr="C:\Users\user\Desktop\Мама работа АТТЕСТАЦИЯ\Аттестация 2021 год\29de4da06125fa6f59c952920278ad1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03" y="345162"/>
            <a:ext cx="4443597" cy="6281208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Мама работа АТТЕСТАЦИЯ\!!!Аттестация2021\367675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332" y="345162"/>
            <a:ext cx="4449091" cy="628972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49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5" name="Picture 2" descr="C:\Users\AdminDenis\Desktop\Аттестация 2021\КВС-ЗФ № 60-2683-Баклина Валентина Николаев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1740" y="118663"/>
            <a:ext cx="4680520" cy="662067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5281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323528" y="2492896"/>
            <a:ext cx="85689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  <a:endParaRPr lang="ru-RU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8194" name="Picture 2" descr="C:\Users\user\Desktop\Мама работа АТТЕСТАЦИЯ\Скан и видео\Xerox Scan_181220210830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752" y="112470"/>
            <a:ext cx="4688495" cy="663305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6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5122" name="Picture 2" descr="C:\Users\user\Desktop\Мама работа АТТЕСТАЦИЯ\1448492-076-079-sert1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" r="2229"/>
          <a:stretch/>
        </p:blipFill>
        <p:spPr bwMode="auto">
          <a:xfrm>
            <a:off x="2222205" y="126020"/>
            <a:ext cx="4688958" cy="6605958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6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1027" name="Picture 3" descr="C:\Users\user\Desktop\Мама работа АТТЕСТАЦИЯ\!!!Аттестация 2021\Безымянный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70" y="116632"/>
            <a:ext cx="4645060" cy="6624736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2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11266" name="Picture 2" descr="C:\Users\user\Desktop\Мама работа АТТЕСТАЦИЯ\!!!Аттестация 2021\Безымянный-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437" y="152635"/>
            <a:ext cx="4713126" cy="6552728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02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10242" name="Picture 2" descr="C:\Users\user\Desktop\Мама работа АТТЕСТАЦИЯ\!!!Аттестация 2021\Безымянный-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8338"/>
            <a:ext cx="4608512" cy="638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6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9220" name="Picture 4" descr="C:\Users\user\Desktop\Мама работа АТТЕСТАЦИЯ\!!!Аттестация 2021\Безымянный-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8" b="1726"/>
          <a:stretch/>
        </p:blipFill>
        <p:spPr bwMode="auto">
          <a:xfrm>
            <a:off x="71850" y="329321"/>
            <a:ext cx="4546148" cy="638704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Мама работа АТТЕСТАЦИЯ\!!!Аттестация2021\20.12\Баклина В.Н 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b="4581"/>
          <a:stretch/>
        </p:blipFill>
        <p:spPr bwMode="auto">
          <a:xfrm>
            <a:off x="4676858" y="329321"/>
            <a:ext cx="4465599" cy="638704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02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2" name="Picture 2" descr="C:\Users\user\Desktop\Мама работа АТТЕСТАЦИЯ\!!!Аттестация2021\20.12\1 Баклина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0"/>
            <a:ext cx="4667098" cy="64190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Мама работа АТТЕСТАЦИЯ\!!!Аттестация2021\20.12\2 Баклина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902" y="112470"/>
            <a:ext cx="4667098" cy="64190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4860032" y="2708920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2051" name="Picture 3" descr="C:\Users\user\Desktop\Мама работа АТТЕСТАЦИЯ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25" y="173038"/>
            <a:ext cx="4730750" cy="651033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08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5/d5/b7/35d5b73b08d296f170e85d26425d1e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6" name="Picture 1" descr="C:\Users\вика\Downloads\приказ 2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21" y="94320"/>
            <a:ext cx="4646938" cy="6669360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Picture 2" descr="C:\Users\вика\Downloads\прилож.к прик.2019.jpg"/>
          <p:cNvPicPr>
            <a:picLocks noChangeAspect="1" noChangeArrowheads="1"/>
          </p:cNvPicPr>
          <p:nvPr/>
        </p:nvPicPr>
        <p:blipFill rotWithShape="1">
          <a:blip r:embed="rId4" cstate="print"/>
          <a:srcRect b="1394"/>
          <a:stretch/>
        </p:blipFill>
        <p:spPr bwMode="auto">
          <a:xfrm>
            <a:off x="4750627" y="94320"/>
            <a:ext cx="4299321" cy="6669360"/>
          </a:xfrm>
          <a:prstGeom prst="rect">
            <a:avLst/>
          </a:prstGeom>
          <a:noFill/>
          <a:ln w="127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5220072" y="1772816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2463</TotalTime>
  <Words>324</Words>
  <Application>Microsoft Office PowerPoint</Application>
  <PresentationFormat>Экран (4:3)</PresentationFormat>
  <Paragraphs>48</Paragraphs>
  <Slides>68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6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AdminDenis</dc:creator>
  <cp:lastModifiedBy>stvospital</cp:lastModifiedBy>
  <cp:revision>401</cp:revision>
  <dcterms:created xsi:type="dcterms:W3CDTF">2016-11-27T17:49:12Z</dcterms:created>
  <dcterms:modified xsi:type="dcterms:W3CDTF">2021-12-24T11:43:35Z</dcterms:modified>
</cp:coreProperties>
</file>