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42"/>
  </p:notesMasterIdLst>
  <p:sldIdLst>
    <p:sldId id="256" r:id="rId2"/>
    <p:sldId id="369" r:id="rId3"/>
    <p:sldId id="257" r:id="rId4"/>
    <p:sldId id="314" r:id="rId5"/>
    <p:sldId id="320" r:id="rId6"/>
    <p:sldId id="342" r:id="rId7"/>
    <p:sldId id="374" r:id="rId8"/>
    <p:sldId id="387" r:id="rId9"/>
    <p:sldId id="344" r:id="rId10"/>
    <p:sldId id="366" r:id="rId11"/>
    <p:sldId id="388" r:id="rId12"/>
    <p:sldId id="294" r:id="rId13"/>
    <p:sldId id="362" r:id="rId14"/>
    <p:sldId id="356" r:id="rId15"/>
    <p:sldId id="375" r:id="rId16"/>
    <p:sldId id="376" r:id="rId17"/>
    <p:sldId id="377" r:id="rId18"/>
    <p:sldId id="385" r:id="rId19"/>
    <p:sldId id="267" r:id="rId20"/>
    <p:sldId id="322" r:id="rId21"/>
    <p:sldId id="379" r:id="rId22"/>
    <p:sldId id="380" r:id="rId23"/>
    <p:sldId id="381" r:id="rId24"/>
    <p:sldId id="382" r:id="rId25"/>
    <p:sldId id="391" r:id="rId26"/>
    <p:sldId id="268" r:id="rId27"/>
    <p:sldId id="370" r:id="rId28"/>
    <p:sldId id="363" r:id="rId29"/>
    <p:sldId id="326" r:id="rId30"/>
    <p:sldId id="364" r:id="rId31"/>
    <p:sldId id="383" r:id="rId32"/>
    <p:sldId id="392" r:id="rId33"/>
    <p:sldId id="348" r:id="rId34"/>
    <p:sldId id="373" r:id="rId35"/>
    <p:sldId id="386" r:id="rId36"/>
    <p:sldId id="389" r:id="rId37"/>
    <p:sldId id="390" r:id="rId38"/>
    <p:sldId id="266" r:id="rId39"/>
    <p:sldId id="371" r:id="rId40"/>
    <p:sldId id="372" r:id="rId41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62A86"/>
    <a:srgbClr val="FFFF99"/>
    <a:srgbClr val="FFFFCC"/>
    <a:srgbClr val="FFF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405" autoAdjust="0"/>
    <p:restoredTop sz="94717" autoAdjust="0"/>
  </p:normalViewPr>
  <p:slideViewPr>
    <p:cSldViewPr>
      <p:cViewPr varScale="1">
        <p:scale>
          <a:sx n="69" d="100"/>
          <a:sy n="69" d="100"/>
        </p:scale>
        <p:origin x="-138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0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E9CACB-E4E0-403D-A465-F09B911B1575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B38FD9-C764-4BB8-9218-74248E1721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34573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38FD9-C764-4BB8-9218-74248E17211A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69293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02948CB-3339-4F38-8DF9-58628F4E9EC6}" type="datetimeFigureOut">
              <a:rPr lang="ru-RU" smtClean="0"/>
              <a:pPr/>
              <a:t>01.02.2022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s46sar.schoolrm.ru/sveden/employees/11164/186397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46sar.schoolrm.ru/sveden/employees/11164/186397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s46sar.schoolrm.ru/sveden/employees/11164/186397/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am.ru/users/900415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44" y="214290"/>
            <a:ext cx="6107000" cy="6383632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МИНИСТЕРСТВО ОБРАЗОВАНИЯ РМ</a:t>
            </a:r>
          </a:p>
          <a:p>
            <a:pPr algn="ctr"/>
            <a:r>
              <a:rPr lang="ru-RU" sz="24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4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</a:br>
            <a:r>
              <a:rPr lang="ru-RU" sz="5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Портфолио</a:t>
            </a:r>
            <a:endParaRPr lang="ru-RU" b="1" cap="all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b="1" cap="all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Осиповой Анастасии </a:t>
            </a:r>
            <a:r>
              <a:rPr lang="ru-RU" sz="2800" b="1" cap="all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Филаретовны</a:t>
            </a:r>
            <a:endParaRPr lang="ru-RU" sz="2800" b="1" cap="all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500" b="1" cap="all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9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воспитателя мадоу</a:t>
            </a:r>
          </a:p>
          <a:p>
            <a:pPr algn="ctr"/>
            <a:r>
              <a:rPr lang="ru-RU" sz="19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«центр развития ребенка – детский сад № 46»</a:t>
            </a:r>
          </a:p>
          <a:p>
            <a:pPr algn="l"/>
            <a:endParaRPr lang="ru-RU" sz="1800" b="1" cap="all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20000"/>
              </a:lnSpc>
            </a:pPr>
            <a:r>
              <a:rPr lang="ru-RU" sz="18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Дата рождения: 17.02.1960 </a:t>
            </a:r>
            <a:r>
              <a:rPr lang="ru-RU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г.</a:t>
            </a:r>
          </a:p>
          <a:p>
            <a:pPr algn="just">
              <a:lnSpc>
                <a:spcPct val="120000"/>
              </a:lnSpc>
            </a:pPr>
            <a:r>
              <a:rPr lang="ru-RU" sz="18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Профессиональное образование: </a:t>
            </a:r>
            <a:r>
              <a:rPr lang="ru-RU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Высшее,  ФГБОУ ВО «Мордовский государственный педагогический институт имени М.Е. </a:t>
            </a:r>
            <a:r>
              <a:rPr lang="ru-RU" sz="1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Евсевьева</a:t>
            </a:r>
            <a:r>
              <a:rPr lang="ru-RU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»  </a:t>
            </a:r>
          </a:p>
          <a:p>
            <a:pPr algn="just">
              <a:lnSpc>
                <a:spcPct val="120000"/>
              </a:lnSpc>
            </a:pPr>
            <a:r>
              <a:rPr lang="ru-RU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Квалификация по диплому:  Учитель математики</a:t>
            </a:r>
          </a:p>
          <a:p>
            <a:pPr algn="just">
              <a:lnSpc>
                <a:spcPct val="120000"/>
              </a:lnSpc>
            </a:pPr>
            <a:r>
              <a:rPr lang="ru-RU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Специальность: «Математика» </a:t>
            </a:r>
          </a:p>
          <a:p>
            <a:pPr algn="l">
              <a:lnSpc>
                <a:spcPct val="120000"/>
              </a:lnSpc>
            </a:pPr>
            <a:r>
              <a:rPr lang="ru-RU" sz="18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Диплом:  КВ  388995</a:t>
            </a:r>
            <a:endParaRPr lang="ru-RU" sz="18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20000"/>
              </a:lnSpc>
            </a:pPr>
            <a:r>
              <a:rPr lang="ru-RU" sz="18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Стаж педагогической работы</a:t>
            </a:r>
            <a:r>
              <a:rPr lang="ru-RU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 42 года</a:t>
            </a:r>
          </a:p>
          <a:p>
            <a:pPr algn="l">
              <a:lnSpc>
                <a:spcPct val="120000"/>
              </a:lnSpc>
            </a:pPr>
            <a:r>
              <a:rPr lang="ru-RU" sz="18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Общий трудовой стаж : 42 </a:t>
            </a:r>
            <a:r>
              <a:rPr lang="ru-RU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года</a:t>
            </a:r>
          </a:p>
          <a:p>
            <a:pPr algn="l">
              <a:lnSpc>
                <a:spcPct val="120000"/>
              </a:lnSpc>
            </a:pPr>
            <a:r>
              <a:rPr lang="ru-RU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НАЛИЧИЕ КВАЛИФИКАЦИОННОЙ КАТЕГОРИИ: Высшая квалификационная категория</a:t>
            </a:r>
          </a:p>
          <a:p>
            <a:pPr algn="l">
              <a:lnSpc>
                <a:spcPct val="120000"/>
              </a:lnSpc>
            </a:pPr>
            <a:r>
              <a:rPr lang="ru-RU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ДАТА ПОСЛЕДНЕЙ АТТЕСТАЦИИ: 15.03.2017г., приказ от МО РМ от 23.03.2017г.,  № 234</a:t>
            </a:r>
          </a:p>
          <a:p>
            <a:pPr algn="l"/>
            <a:endParaRPr lang="ru-RU" sz="18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 descr="C:\Users\Метод2\Desktop\Грант\Грант Осипова\Фото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5074" y="2714620"/>
            <a:ext cx="2665454" cy="3960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олнечный све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6178" y="0"/>
            <a:ext cx="4851643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:\Users\Метод2\Documents\Scanned Documents\Рисунок (13).jpg"/>
          <p:cNvPicPr/>
          <p:nvPr/>
        </p:nvPicPr>
        <p:blipFill>
          <a:blip r:embed="rId2" cstate="print"/>
          <a:srcRect l="4691" t="985" r="1167"/>
          <a:stretch>
            <a:fillRect/>
          </a:stretch>
        </p:blipFill>
        <p:spPr bwMode="auto">
          <a:xfrm>
            <a:off x="0" y="285728"/>
            <a:ext cx="4500594" cy="6286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Справка подтверждение на воспит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65130" y="285728"/>
            <a:ext cx="4578870" cy="6286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2910" y="214290"/>
            <a:ext cx="80010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Наличие авторских программ, методических пособий</a:t>
            </a:r>
            <a:endParaRPr lang="ru-RU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Титулка дид игры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6297" y="1000108"/>
            <a:ext cx="4110593" cy="5643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Титулка доп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000108"/>
            <a:ext cx="4143372" cy="5688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643174" y="5643578"/>
            <a:ext cx="4286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hlinkClick r:id="rId4"/>
              </a:rPr>
              <a:t>https://ds46sar.schoolrm.ru/sveden/employees/11164/186397/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Выступления на заседаниях методических советов, научно-практических конференциях, педагогических чтениях, семинарах, форумах, радиопередачах (</a:t>
            </a:r>
            <a:r>
              <a:rPr lang="ru-RU" b="1" cap="all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очно</a:t>
            </a:r>
            <a:r>
              <a:rPr lang="ru-RU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).</a:t>
            </a: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Выступления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875153"/>
            <a:ext cx="4357686" cy="5982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Выписка из протокола № 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857232"/>
            <a:ext cx="4370739" cy="6000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ыписка из протокола № 4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85728"/>
            <a:ext cx="4572000" cy="6277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Выписка из протокола № 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65111" y="285728"/>
            <a:ext cx="4578889" cy="628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7356" y="214290"/>
            <a:ext cx="57478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Республиканский уровень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14282" y="857232"/>
          <a:ext cx="8715436" cy="53956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9682"/>
                <a:gridCol w="2738036"/>
                <a:gridCol w="2043884"/>
                <a:gridCol w="2313834"/>
              </a:tblGrid>
              <a:tr h="64072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Место проведения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Тема выступления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Название мероприятия</a:t>
                      </a:r>
                      <a:endParaRPr lang="ru-RU" dirty="0"/>
                    </a:p>
                  </a:txBody>
                  <a:tcPr/>
                </a:tc>
              </a:tr>
              <a:tr h="640724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13.04.2017 г.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ФГБОУ ВО</a:t>
                      </a:r>
                    </a:p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«МГПИ им. </a:t>
                      </a:r>
                    </a:p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М.Е. </a:t>
                      </a:r>
                      <a:r>
                        <a:rPr lang="ru-RU" sz="1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Евсевьева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» 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«Роль семьи в сохранении и развитии родного (мордовского)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языка и национальных традиций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Образовательный форум «Инновационная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деятельность педагога дошкольного образования: опыт, проблемы, перспективы»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40724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15.02.2019 г.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ГБУ ДПО «Мордовский республиканский институт образования»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«Мордовский фольклор в детском саду»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Образовательный форум «Инновационная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деятельность педагога дошкольного образования: опыт, проблемы, перспективы»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40724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19.11.2021 г.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ГБУ ДПО РМ «Центр непрерывного повышения профессионального мастерства педагогических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работников – «Педагог 13.ру»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Использование авторской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дидактической игры «</a:t>
                      </a:r>
                      <a:r>
                        <a:rPr lang="ru-RU" sz="1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Няканя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» («Куколка») в рамках инновационной  проектной деятельности с детьми дошкольного возраста.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Круглый стол «Проектная и познавательно-исследовательская деятельность в ДОО»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рограммка МГПИ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00042"/>
            <a:ext cx="4630904" cy="6357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Программка МГПИ 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13096" y="500042"/>
            <a:ext cx="4630904" cy="6357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рограммка 19 год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642918"/>
            <a:ext cx="4526839" cy="6215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Программка 19-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17179" y="642942"/>
            <a:ext cx="4526821" cy="6215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ЕРТИФИКАТ-Осипов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92921" y="500042"/>
            <a:ext cx="4495965" cy="6357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Комлева Спирькина Мамедова Карякина 21 г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00042"/>
            <a:ext cx="4630903" cy="6357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928670"/>
          </a:xfrm>
        </p:spPr>
        <p:txBody>
          <a:bodyPr>
            <a:noAutofit/>
          </a:bodyPr>
          <a:lstStyle/>
          <a:p>
            <a:pPr algn="ctr"/>
            <a:r>
              <a:rPr lang="ru-RU" sz="2400" b="1" cap="none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ПРОВЕДЕНИЕ ОТКРЫТЫХ ЗАНЯТИЙ, МАСТЕР-КЛАССОВ, МЕРОПРИЯТИЙ</a:t>
            </a:r>
            <a:endParaRPr lang="ru-RU" sz="2400" b="1" cap="none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Открытые занятия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7422" y="878916"/>
            <a:ext cx="4354946" cy="5979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42976" y="214290"/>
            <a:ext cx="73581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ПРЕДСТАВЛЕНИЕ СОБСТВЕННОГО ПЕДАГОГИЧЕСКОГО ОПЫТА</a:t>
            </a:r>
          </a:p>
          <a:p>
            <a:pPr algn="ctr"/>
            <a:endParaRPr lang="ru-RU" sz="24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ru-RU" sz="24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ru-RU" sz="24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28662" y="1357298"/>
            <a:ext cx="74295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hlinkClick r:id="rId2"/>
              </a:rPr>
              <a:t>«Приобщение  детей  дошкольного возраста  к  мордовской  национальной культуре  в  процессе  продуктивной деятельности»</a:t>
            </a:r>
            <a:endParaRPr lang="ru-RU" sz="28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/>
            <a:endParaRPr lang="ru-RU" sz="2800" b="1" dirty="0" smtClean="0">
              <a:solidFill>
                <a:srgbClr val="002060"/>
              </a:solidFill>
            </a:endParaRPr>
          </a:p>
          <a:p>
            <a:pPr algn="ctr"/>
            <a:endParaRPr lang="ru-RU" sz="2800" b="1" dirty="0" smtClean="0">
              <a:solidFill>
                <a:srgbClr val="002060"/>
              </a:solidFill>
            </a:endParaRPr>
          </a:p>
          <a:p>
            <a:pPr algn="ctr"/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714356"/>
          </a:xfrm>
        </p:spPr>
        <p:txBody>
          <a:bodyPr>
            <a:noAutofit/>
          </a:bodyPr>
          <a:lstStyle/>
          <a:p>
            <a:pPr algn="ctr"/>
            <a:r>
              <a:rPr lang="ru-RU" sz="2400" b="1" cap="none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МУНИЦИПАЛЬНЫЙ УРОВЕНЬ</a:t>
            </a:r>
            <a:endParaRPr lang="ru-RU" sz="2400" b="1" cap="none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57158" y="785794"/>
          <a:ext cx="8429688" cy="509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4446"/>
                <a:gridCol w="2643206"/>
                <a:gridCol w="2464614"/>
                <a:gridCol w="2107422"/>
              </a:tblGrid>
              <a:tr h="46212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Место проведения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Название мероприятия</a:t>
                      </a:r>
                      <a:endParaRPr lang="ru-RU" dirty="0"/>
                    </a:p>
                  </a:txBody>
                  <a:tcPr/>
                </a:tc>
              </a:tr>
              <a:tr h="462129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28.03.2017 г.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МАДОУ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«Центр развития ребенка – детский сад № 46»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Мастер-класс: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«Составление орнамента по мотивам мордовской вышивки  (дидактическая игра «Волшебные полоски»)»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Образовательный семинар воспитателей МДОУ, МАДОУ г.о. Саранск</a:t>
                      </a:r>
                    </a:p>
                    <a:p>
                      <a:pPr algn="ctr"/>
                      <a:endParaRPr lang="ru-RU" sz="1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Открытое педагогическое мероприятие с детьми в рамках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кружковой работы по обучению детей мордовскому (</a:t>
                      </a:r>
                      <a:r>
                        <a:rPr lang="ru-RU" sz="1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мокшанскому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эрзянскому) языку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62129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30.04.2019 г.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МДОУ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«Детский сад № 88»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Мастер-класс для педагогов «Продуктивная деятельность как способ  формирования у детей мотивации к обучению мордовского (мокша)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языка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Программа мастер-классов по обучению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детей мордовскому (эрзянскому) языку в рамках месячника национальной культуры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0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84" y="0"/>
            <a:ext cx="4721528" cy="6643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0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2032"/>
            <a:ext cx="9144000" cy="6513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рограмма 88 сад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8923"/>
            <a:ext cx="9144000" cy="6660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рогр 88 с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8923"/>
            <a:ext cx="9144000" cy="6660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00034" y="-214338"/>
            <a:ext cx="8229600" cy="71435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РЕСПУБЛИКАНСКИЙ </a:t>
            </a:r>
            <a:r>
              <a:rPr lang="ru-RU" sz="2400" b="1" cap="none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УРОВЕНЬ</a:t>
            </a:r>
            <a:endParaRPr lang="ru-RU" sz="2400" b="1" cap="none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Мастер-класс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5983" y="714356"/>
            <a:ext cx="4474805" cy="6143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58" y="0"/>
            <a:ext cx="82868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общественно-педагогическая активность педагога: </a:t>
            </a:r>
          </a:p>
          <a:p>
            <a:pPr marL="342900" indent="-342900" algn="ctr"/>
            <a:r>
              <a:rPr lang="ru-RU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Участие в комиссиях, </a:t>
            </a:r>
          </a:p>
          <a:p>
            <a:pPr marL="342900" indent="-342900" algn="ctr"/>
            <a:r>
              <a:rPr lang="ru-RU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педагогических сообществах, в жюри конкурсов</a:t>
            </a: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Протокол профсоюз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071270"/>
            <a:ext cx="4214842" cy="5786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Справка профсоюз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1071272"/>
            <a:ext cx="4214841" cy="5786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Жюри 1.jpe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500042"/>
            <a:ext cx="4630904" cy="6357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жюри 2.jpe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4415885" y="571480"/>
            <a:ext cx="4578871" cy="6286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71472" y="0"/>
            <a:ext cx="7929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Позитивные результаты работы с воспитанниками</a:t>
            </a:r>
            <a:r>
              <a:rPr lang="ru-RU" sz="24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</a:p>
        </p:txBody>
      </p:sp>
      <p:pic>
        <p:nvPicPr>
          <p:cNvPr id="5" name="Рисунок 4" descr="воспит 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1823" y="928670"/>
            <a:ext cx="4318707" cy="5929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воспит 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928670"/>
            <a:ext cx="4318707" cy="5929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воспит 3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1480"/>
            <a:ext cx="4578871" cy="6286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воспит 4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580913"/>
            <a:ext cx="4572000" cy="6277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791478"/>
          </a:xfrm>
        </p:spPr>
        <p:txBody>
          <a:bodyPr>
            <a:noAutofit/>
          </a:bodyPr>
          <a:lstStyle/>
          <a:p>
            <a:pPr algn="ctr"/>
            <a:r>
              <a:rPr lang="ru-RU" sz="2400" b="1" cap="none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УЧАСТИЕ В ИННОВАЦИОННОЙ (ЭКСПЕРИМЕНТАЛЬНОЙ ДЕЯТЕЛЬНОСТИ)</a:t>
            </a:r>
            <a:endParaRPr lang="ru-RU" sz="2400" b="1" cap="none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9" y="1071546"/>
            <a:ext cx="4154376" cy="5786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071546"/>
            <a:ext cx="3990496" cy="5786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42910" y="0"/>
            <a:ext cx="7929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Качество взаимодействия с родителями </a:t>
            </a:r>
          </a:p>
        </p:txBody>
      </p:sp>
      <p:pic>
        <p:nvPicPr>
          <p:cNvPr id="5" name="Рисунок 4" descr="работа с родит 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14356"/>
            <a:ext cx="4474805" cy="6143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работа с родит 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1999" y="714356"/>
            <a:ext cx="4474805" cy="6143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работа с родит 3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4442" y="94274"/>
            <a:ext cx="4926450" cy="6763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Анкета 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4066" y="500042"/>
            <a:ext cx="4630904" cy="6357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Анкет 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13096" y="500042"/>
            <a:ext cx="4630904" cy="6357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0"/>
            <a:ext cx="7715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Участие педагога в профессиональных конкурсах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57290" y="428604"/>
            <a:ext cx="66437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cap="all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Муниципальный уровень - 3</a:t>
            </a:r>
            <a:endParaRPr lang="ru-RU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C:\Users\Метод2\Desktop\АТТЕСТАЦИЯ\Аттестация 2021-2022\Осипова\Дипломы\Бабань парь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357298"/>
            <a:ext cx="3857620" cy="5296348"/>
          </a:xfrm>
          <a:prstGeom prst="rect">
            <a:avLst/>
          </a:prstGeom>
          <a:noFill/>
        </p:spPr>
      </p:pic>
      <p:pic>
        <p:nvPicPr>
          <p:cNvPr id="5" name="Picture 3" descr="C:\Users\Метод2\Desktop\АТТЕСТАЦИЯ\Аттестация 2021-2022\Осипова\Дипломы\Диплом педагога 19г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357298"/>
            <a:ext cx="3857652" cy="52963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Диплом 21 год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4442" y="0"/>
            <a:ext cx="499511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7290" y="-214338"/>
            <a:ext cx="66437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cap="all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Российский  уровень - 3 </a:t>
            </a:r>
            <a:endParaRPr lang="ru-RU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диктант 18 год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632321" y="-489369"/>
            <a:ext cx="6072206" cy="8336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Мокш диктант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85728"/>
            <a:ext cx="8777177" cy="6392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диктант 21 год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513487" y="-873205"/>
            <a:ext cx="6215105" cy="8532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71670" y="214290"/>
            <a:ext cx="52864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/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Награды и поощрения </a:t>
            </a:r>
          </a:p>
        </p:txBody>
      </p:sp>
      <p:pic>
        <p:nvPicPr>
          <p:cNvPr id="1026" name="Picture 2" descr="C:\Users\Метод2\Desktop\АТТЕСТАЦИЯ\Аттестация 2021-2022\Осипова\Дипломы\Почетная грамота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714356"/>
            <a:ext cx="4350495" cy="5983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етод2\Desktop\нагрудный знак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642918"/>
            <a:ext cx="8488350" cy="6000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правка инновац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8" y="526684"/>
            <a:ext cx="4500562" cy="6179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Инновац обшая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09752"/>
            <a:ext cx="4519766" cy="6205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214546" y="578645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hlinkClick r:id="rId4"/>
              </a:rPr>
              <a:t>https://ds46sar.schoolrm.ru/sveden/employees/11164/186397/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Метод2\Desktop\знак нагрудный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857232"/>
            <a:ext cx="6072230" cy="5645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71736" y="142852"/>
            <a:ext cx="41672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Наставничество</a:t>
            </a:r>
            <a:endParaRPr lang="ru-RU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Справка наставн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7" y="928670"/>
            <a:ext cx="4318707" cy="5929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Выписка о наставничестве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1654" y="928670"/>
            <a:ext cx="4318707" cy="5929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3108" y="0"/>
            <a:ext cx="51920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Наличие публикаций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 descr="Публ тит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857232"/>
            <a:ext cx="4370740" cy="6000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публ 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857232"/>
            <a:ext cx="4370740" cy="6000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убл 2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42918"/>
            <a:ext cx="4526838" cy="6215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публ3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17162" y="642918"/>
            <a:ext cx="4526838" cy="6215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Свидетельство МАА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7422" y="0"/>
            <a:ext cx="4409391" cy="6230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928794" y="6215082"/>
            <a:ext cx="53321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hlinkClick r:id="rId3"/>
              </a:rPr>
              <a:t>https://www.maam.ru/users/900415</a:t>
            </a:r>
            <a:endParaRPr lang="ru-RU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3114" y="214290"/>
            <a:ext cx="885088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Результаты участия воспитанников  в :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конкурсах;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выставках;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турнирах;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соревнованиях;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акциях;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фестивалях.</a:t>
            </a:r>
          </a:p>
          <a:p>
            <a:pPr algn="ctr">
              <a:buFontTx/>
              <a:buChar char="-"/>
            </a:pPr>
            <a:endParaRPr lang="ru-RU" sz="2800" b="1" cap="all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buFontTx/>
              <a:buChar char="-"/>
            </a:pPr>
            <a:endParaRPr lang="ru-RU" sz="2800" b="1" cap="all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Российский уровень – 1</a:t>
            </a:r>
          </a:p>
          <a:p>
            <a:pPr algn="ctr"/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Муниципальный уровень - 1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4510</TotalTime>
  <Words>392</Words>
  <Application>Microsoft Office PowerPoint</Application>
  <PresentationFormat>Экран (4:3)</PresentationFormat>
  <Paragraphs>90</Paragraphs>
  <Slides>40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Поток</vt:lpstr>
      <vt:lpstr>Слайд 1</vt:lpstr>
      <vt:lpstr>Слайд 2</vt:lpstr>
      <vt:lpstr>УЧАСТИЕ В ИННОВАЦИОННОЙ (ЭКСПЕРИМЕНТАЛЬНОЙ ДЕЯТЕЛЬНОСТИ)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ПРОВЕДЕНИЕ ОТКРЫТЫХ ЗАНЯТИЙ, МАСТЕР-КЛАССОВ, МЕРОПРИЯТИЙ</vt:lpstr>
      <vt:lpstr>МУНИЦИПАЛЬНЫЙ УРОВЕНЬ</vt:lpstr>
      <vt:lpstr>Слайд 21</vt:lpstr>
      <vt:lpstr>Слайд 22</vt:lpstr>
      <vt:lpstr>Слайд 23</vt:lpstr>
      <vt:lpstr>Слайд 24</vt:lpstr>
      <vt:lpstr>РЕСПУБЛИКАНСКИЙ  УРОВЕНЬ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</dc:title>
  <dc:creator>Алексей</dc:creator>
  <cp:lastModifiedBy>Метод2</cp:lastModifiedBy>
  <cp:revision>397</cp:revision>
  <dcterms:created xsi:type="dcterms:W3CDTF">2014-01-05T07:53:48Z</dcterms:created>
  <dcterms:modified xsi:type="dcterms:W3CDTF">2022-02-01T13:49:22Z</dcterms:modified>
</cp:coreProperties>
</file>