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8" r:id="rId2"/>
    <p:sldId id="300" r:id="rId3"/>
    <p:sldId id="265" r:id="rId4"/>
    <p:sldId id="259" r:id="rId5"/>
    <p:sldId id="279" r:id="rId6"/>
    <p:sldId id="315" r:id="rId7"/>
    <p:sldId id="316" r:id="rId8"/>
    <p:sldId id="260" r:id="rId9"/>
    <p:sldId id="261" r:id="rId10"/>
    <p:sldId id="301" r:id="rId11"/>
    <p:sldId id="305" r:id="rId12"/>
    <p:sldId id="303" r:id="rId13"/>
    <p:sldId id="304" r:id="rId14"/>
    <p:sldId id="262" r:id="rId15"/>
    <p:sldId id="317" r:id="rId16"/>
    <p:sldId id="294" r:id="rId17"/>
    <p:sldId id="313" r:id="rId18"/>
    <p:sldId id="302" r:id="rId19"/>
    <p:sldId id="306" r:id="rId20"/>
    <p:sldId id="263" r:id="rId21"/>
    <p:sldId id="295" r:id="rId22"/>
    <p:sldId id="264" r:id="rId23"/>
    <p:sldId id="298" r:id="rId24"/>
    <p:sldId id="270" r:id="rId25"/>
    <p:sldId id="293" r:id="rId26"/>
    <p:sldId id="299" r:id="rId27"/>
    <p:sldId id="271" r:id="rId28"/>
    <p:sldId id="290" r:id="rId29"/>
    <p:sldId id="307" r:id="rId30"/>
    <p:sldId id="272" r:id="rId31"/>
    <p:sldId id="273" r:id="rId32"/>
    <p:sldId id="311" r:id="rId33"/>
    <p:sldId id="319" r:id="rId34"/>
    <p:sldId id="321" r:id="rId35"/>
    <p:sldId id="274" r:id="rId36"/>
    <p:sldId id="284" r:id="rId37"/>
    <p:sldId id="275" r:id="rId38"/>
    <p:sldId id="322" r:id="rId39"/>
    <p:sldId id="276" r:id="rId40"/>
    <p:sldId id="288" r:id="rId41"/>
    <p:sldId id="277" r:id="rId42"/>
    <p:sldId id="308" r:id="rId43"/>
    <p:sldId id="314" r:id="rId44"/>
    <p:sldId id="323" r:id="rId45"/>
    <p:sldId id="318" r:id="rId46"/>
    <p:sldId id="309" r:id="rId47"/>
    <p:sldId id="278" r:id="rId48"/>
    <p:sldId id="291" r:id="rId49"/>
    <p:sldId id="31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6103" autoAdjust="0"/>
    <p:restoredTop sz="97687" autoAdjust="0"/>
  </p:normalViewPr>
  <p:slideViewPr>
    <p:cSldViewPr>
      <p:cViewPr varScale="1">
        <p:scale>
          <a:sx n="78" d="100"/>
          <a:sy n="78" d="100"/>
        </p:scale>
        <p:origin x="72" y="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740F6-D3AB-4440-89A1-C75746A9DDDC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C7C99-D04F-4F7E-9996-3ED7B6632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144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BBE4-165C-4379-844A-F74454B7A03A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BF72-83DC-4F61-8177-2AEA05EAB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094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BBE4-165C-4379-844A-F74454B7A03A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BF72-83DC-4F61-8177-2AEA05EAB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5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BBE4-165C-4379-844A-F74454B7A03A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BF72-83DC-4F61-8177-2AEA05EAB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40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BBE4-165C-4379-844A-F74454B7A03A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BF72-83DC-4F61-8177-2AEA05EAB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BBE4-165C-4379-844A-F74454B7A03A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BF72-83DC-4F61-8177-2AEA05EAB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70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BBE4-165C-4379-844A-F74454B7A03A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BF72-83DC-4F61-8177-2AEA05EAB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7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BBE4-165C-4379-844A-F74454B7A03A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BF72-83DC-4F61-8177-2AEA05EAB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46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BBE4-165C-4379-844A-F74454B7A03A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BF72-83DC-4F61-8177-2AEA05EAB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57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BBE4-165C-4379-844A-F74454B7A03A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BF72-83DC-4F61-8177-2AEA05EAB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41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BBE4-165C-4379-844A-F74454B7A03A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BF72-83DC-4F61-8177-2AEA05EAB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11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7BBE4-165C-4379-844A-F74454B7A03A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BF72-83DC-4F61-8177-2AEA05EAB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7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7BBE4-165C-4379-844A-F74454B7A03A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4BF72-83DC-4F61-8177-2AEA05EAB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1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82sar.schoolrm.ru/sveden/employees/11216/218760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252" y="18864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prstClr val="black"/>
                </a:solidFill>
              </a:rPr>
              <a:t/>
            </a:r>
            <a:br>
              <a:rPr lang="ru-RU" b="1" dirty="0" smtClean="0">
                <a:solidFill>
                  <a:prstClr val="black"/>
                </a:solidFill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Панкратовой Ольги Николаевны</a:t>
            </a:r>
            <a:b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  <a:b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муниципального автономного дошкольного образовательного учреждения</a:t>
            </a:r>
            <a:b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«Детский сад №82 комбинированного вида» г. о. Саранск </a:t>
            </a:r>
            <a:r>
              <a:rPr lang="ru-RU" sz="2000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sz="2000" i="1" dirty="0" smtClean="0">
                <a:solidFill>
                  <a:srgbClr val="000099"/>
                </a:solidFill>
                <a:ea typeface="Lucida Sans Unicode" pitchFamily="34" charset="0"/>
              </a:rPr>
            </a:b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9612" y="2496964"/>
            <a:ext cx="5620540" cy="329320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рождения: 15.12.1986 г.</a:t>
            </a:r>
          </a:p>
          <a:p>
            <a:pPr lvl="0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 , в 2010 году окончила </a:t>
            </a:r>
            <a:r>
              <a:rPr lang="ru-RU" sz="1600" b="1" dirty="0" smtClean="0">
                <a:latin typeface="Times New Roman" pitchFamily="18" charset="0"/>
                <a:ea typeface="Lucida Sans Unicode" pitchFamily="34" charset="0"/>
              </a:rPr>
              <a:t>НИ МГУ им Н.П. Огарева по специальности «Социальная работа», в 2015 году -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МГПУ им.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профессиональная подготовка по программе «Дошкольное образование».</a:t>
            </a:r>
          </a:p>
          <a:p>
            <a:pPr lvl="0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Квалификация: педагог.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 –6 лет</a:t>
            </a:r>
          </a:p>
          <a:p>
            <a:pPr lvl="0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Общий трудовой стаж –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13 лет</a:t>
            </a:r>
          </a:p>
          <a:p>
            <a:pPr lvl="0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первая кв. категория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Дата последней аттестации – 20.12.2017г.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Приказ №1055 от 21.12.2017г.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Занимаемая должность: воспитатель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Панкратова Ольга Николаев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000372"/>
            <a:ext cx="2500330" cy="33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7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естация\ffae4aa9ea694d61c56582c133028c03NtBKzamDUrgb3xrm-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1983"/>
            <a:ext cx="3903215" cy="551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1982"/>
            <a:ext cx="3903216" cy="5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rusnauka.com/diploma/2761300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39605"/>
            <a:ext cx="5400600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073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:\порт\img74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861" y="919229"/>
            <a:ext cx="4328794" cy="5571861"/>
          </a:xfrm>
          <a:prstGeom prst="rect">
            <a:avLst/>
          </a:prstGeom>
          <a:noFill/>
        </p:spPr>
      </p:pic>
      <p:pic>
        <p:nvPicPr>
          <p:cNvPr id="3074" name="Picture 2" descr="F:\Атестация\готово\СТАА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919229"/>
            <a:ext cx="4125960" cy="561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729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тестация\готово\СТТА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547688"/>
            <a:ext cx="8164513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392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908720"/>
            <a:ext cx="83529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4.</a:t>
            </a:r>
          </a:p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фестивалях</a:t>
            </a:r>
          </a:p>
          <a:p>
            <a:pPr marL="342900" indent="-342900" algn="ctr">
              <a:buFontTx/>
              <a:buChar char="-"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доки\Новая папка\IMG_20210907_084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0" y="-16383000"/>
            <a:ext cx="2027216" cy="270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доки\Новая папка\IMG_20210907_0842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0285"/>
            <a:ext cx="4104456" cy="553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доки\Новая папка\IMG_20210907_084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15601"/>
            <a:ext cx="4144646" cy="552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350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Атестация\дипломы детей новое\21г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2354"/>
            <a:ext cx="4076547" cy="559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Атестация\сертификаты и дипломы высшая\дипломы высшая\2021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2353"/>
            <a:ext cx="4067944" cy="558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Screenshot_20210729_220041_com.android.gallery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320480" cy="64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16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тимулирующие\было\29881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8463"/>
            <a:ext cx="4136390" cy="584758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стимулирующие\было\298818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10" y="878463"/>
            <a:ext cx="4136391" cy="584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естация\IMG_20210522_134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48680"/>
            <a:ext cx="4309705" cy="574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Атестация\IMG_20210522_134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72" y="548680"/>
            <a:ext cx="4309704" cy="574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73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Панкратова-плагиа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532837" cy="593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19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3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Атестация\готово\IMG_20210518_141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" y="2144495"/>
            <a:ext cx="3276364" cy="436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доки\Новая папка\IMG_20210907_143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14803"/>
            <a:ext cx="2861186" cy="381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доки\Новая папка\IMG_20210907_1438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58" y="2852936"/>
            <a:ext cx="2854875" cy="38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900" y="1124744"/>
            <a:ext cx="8352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2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естация\доки\IMG_20210910_095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265440" cy="568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Атестация\доки\IMG_20210910_095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3"/>
            <a:ext cx="4265440" cy="568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603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тестаци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" y="190814"/>
            <a:ext cx="4228724" cy="298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Атестация\Screenshot_20210423_164836_com.google.android.apps.doc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941" y="190813"/>
            <a:ext cx="4210178" cy="298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Рисунок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68406"/>
            <a:ext cx="4228724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8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548680"/>
            <a:ext cx="4073677" cy="5760640"/>
          </a:xfrm>
          <a:prstGeom prst="rect">
            <a:avLst/>
          </a:prstGeom>
        </p:spPr>
      </p:pic>
      <p:pic>
        <p:nvPicPr>
          <p:cNvPr id="2050" name="Picture 2" descr="C:\Users\1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9" y="548680"/>
            <a:ext cx="4071937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0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оки\Новая папка\IMG_20210907_084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6" y="764704"/>
            <a:ext cx="4067944" cy="54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доки\Новая папка\IMG_20210907_084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764704"/>
            <a:ext cx="4025775" cy="541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19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оки\Новая папка\IMG_20210907_084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3955"/>
            <a:ext cx="3972417" cy="539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доки\Новая папка\IMG_20210907_084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098" y="593955"/>
            <a:ext cx="4045020" cy="539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9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Атестация\готово\М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6471"/>
            <a:ext cx="4064377" cy="574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Атестация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26471"/>
            <a:ext cx="4065587" cy="574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205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lvl="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опыта</a:t>
            </a:r>
          </a:p>
          <a:p>
            <a:pPr lvl="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kern="0" dirty="0" smtClean="0">
                <a:solidFill>
                  <a:srgbClr val="AAAA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Панкратовой Ольги Николаевны</a:t>
            </a:r>
            <a:endParaRPr lang="ru-RU" sz="2000" b="1" kern="0" dirty="0">
              <a:solidFill>
                <a:srgbClr val="AAAAFF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en-US" sz="2000" b="1" kern="0" dirty="0">
                <a:solidFill>
                  <a:srgbClr val="AAAA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kern="0" dirty="0">
                <a:solidFill>
                  <a:srgbClr val="AAAA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№82 комбинированного вида»</a:t>
            </a:r>
          </a:p>
          <a:p>
            <a:pPr lvl="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endParaRPr lang="ru-RU" sz="2200" b="1" kern="0" dirty="0">
              <a:solidFill>
                <a:srgbClr val="AAAAFF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endParaRPr lang="en-US" sz="2200" b="1" kern="0" dirty="0">
              <a:solidFill>
                <a:srgbClr val="FF9900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sz="2400" b="1" kern="0" dirty="0" smtClean="0">
                <a:solidFill>
                  <a:srgbClr val="AAAA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kern="0" dirty="0">
                <a:solidFill>
                  <a:srgbClr val="AAAA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Развитие художественно – творческих способностей детей дошкольного возраста посредством обучения нетрадиционным техникам рисования</a:t>
            </a:r>
            <a:r>
              <a:rPr lang="ru-RU" sz="2400" b="1" kern="0" dirty="0" smtClean="0">
                <a:solidFill>
                  <a:srgbClr val="AAAA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kern="0" dirty="0">
              <a:solidFill>
                <a:srgbClr val="AAAAFF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endParaRPr lang="ru-RU" sz="2200" b="1" kern="0" dirty="0">
              <a:solidFill>
                <a:srgbClr val="FF9900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https://ds82sar.schoolrm.ru/sveden/employees/11216/218760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altLang="ru-RU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6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628800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1\Desktop\доки\Новая папка\IMG_20210907_084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88" y="620688"/>
            <a:ext cx="3993676" cy="532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доки\Новая папка\IMG_20210907_084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8962"/>
            <a:ext cx="4100600" cy="54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557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доки\Новая папка\IMG_20210907_084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3984209" cy="53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доки\Новая папка\IMG_20210907_084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4047781" cy="53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538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доки\Новая папка\IMG_20210907_084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6308"/>
            <a:ext cx="4051996" cy="548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доки\Новая папка\IMG_20210907_084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906307"/>
            <a:ext cx="4019043" cy="548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863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10.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3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тестация\доки\IMG_20210910_095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3129885" cy="417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Атестация\доки\IMG_20210910_095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20" y="2536104"/>
            <a:ext cx="3241422" cy="43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Атестация\доки\IMG_20210910_095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20" y="259854"/>
            <a:ext cx="3130480" cy="417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0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11.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3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Атестация\доки\IMG_20210910_094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3904"/>
            <a:ext cx="4223796" cy="57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Атестация\доки\IMG_20210910_094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983" y="476672"/>
            <a:ext cx="4327830" cy="57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897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12.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0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727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 деятельности)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08" y="1196752"/>
            <a:ext cx="4257676" cy="5519738"/>
          </a:xfrm>
          <a:prstGeom prst="rect">
            <a:avLst/>
          </a:prstGeom>
          <a:noFill/>
        </p:spPr>
      </p:pic>
      <p:pic>
        <p:nvPicPr>
          <p:cNvPr id="5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7020" y="1172349"/>
            <a:ext cx="4119562" cy="5529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916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тестация\доки\IMG_20210910_095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69928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Атестация\доки\IMG_20210910_095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68693"/>
            <a:ext cx="3745478" cy="499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91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276872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13.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ндрей\Desktop\атестация девочки\приказы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7"/>
            <a:ext cx="3716680" cy="525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C:\Users\Андрей\Desktop\атестация девочки\приказы\Изображ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3975336" cy="5338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409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тестация\сертификаты и дипломы высшая\Новая папка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22581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Атестация\сертификаты и дипломы высшая\Новая папка\IMG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23953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263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тьяна\Desktop\IMG-61b475c57626e300ab7df8e772ccc3ff-V.jpg"/>
          <p:cNvPicPr>
            <a:picLocks noChangeAspect="1" noChangeArrowheads="1"/>
          </p:cNvPicPr>
          <p:nvPr/>
        </p:nvPicPr>
        <p:blipFill>
          <a:blip r:embed="rId2" cstate="print"/>
          <a:srcRect t="6442" r="1754" b="11105"/>
          <a:stretch>
            <a:fillRect/>
          </a:stretch>
        </p:blipFill>
        <p:spPr bwMode="auto">
          <a:xfrm>
            <a:off x="539552" y="620688"/>
            <a:ext cx="4032448" cy="5832648"/>
          </a:xfrm>
          <a:prstGeom prst="rect">
            <a:avLst/>
          </a:prstGeom>
          <a:noFill/>
        </p:spPr>
      </p:pic>
      <p:pic>
        <p:nvPicPr>
          <p:cNvPr id="5" name="Picture 3" descr="C:\Users\Татьяна\Desktop\IMG-51e5fef57bb65d37e0bc7643d2f34963-V.jpg"/>
          <p:cNvPicPr>
            <a:picLocks noChangeAspect="1" noChangeArrowheads="1"/>
          </p:cNvPicPr>
          <p:nvPr/>
        </p:nvPicPr>
        <p:blipFill>
          <a:blip r:embed="rId3" cstate="print"/>
          <a:srcRect t="3821" r="4263" b="15935"/>
          <a:stretch>
            <a:fillRect/>
          </a:stretch>
        </p:blipFill>
        <p:spPr bwMode="auto">
          <a:xfrm>
            <a:off x="4860032" y="692696"/>
            <a:ext cx="4007530" cy="574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9190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2" b="17764"/>
          <a:stretch/>
        </p:blipFill>
        <p:spPr bwMode="auto">
          <a:xfrm>
            <a:off x="144462" y="324815"/>
            <a:ext cx="4283521" cy="608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Татьяна\Desktop\IMG-eede985f40fb6ebf9bfe4fb442a7ff04-V.jpg"/>
          <p:cNvPicPr>
            <a:picLocks noChangeAspect="1" noChangeArrowheads="1"/>
          </p:cNvPicPr>
          <p:nvPr/>
        </p:nvPicPr>
        <p:blipFill>
          <a:blip r:embed="rId3" cstate="print"/>
          <a:srcRect l="4762" t="1190" r="4762"/>
          <a:stretch>
            <a:fillRect/>
          </a:stretch>
        </p:blipFill>
        <p:spPr bwMode="auto">
          <a:xfrm>
            <a:off x="4860031" y="324816"/>
            <a:ext cx="4182037" cy="6089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7433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тимулирующие\было\я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023263" cy="568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Атестация\готово\Панкратова Ольга Николаевна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79"/>
            <a:ext cx="402216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140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276872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14.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Награды о поощрения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тестация\благодарнос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35" y="257563"/>
            <a:ext cx="4148599" cy="578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Атестация\библиотек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4180"/>
            <a:ext cx="4154487" cy="578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1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4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  <a:cs typeface="+mn-cs"/>
              </a:rPr>
              <a:t>Спасибо за внимание!</a:t>
            </a:r>
            <a:r>
              <a:rPr lang="ru-RU" sz="4800" b="1" dirty="0">
                <a:ln w="1905"/>
                <a:gradFill>
                  <a:gsLst>
                    <a:gs pos="0">
                      <a:srgbClr val="A379BB">
                        <a:shade val="20000"/>
                        <a:satMod val="200000"/>
                      </a:srgbClr>
                    </a:gs>
                    <a:gs pos="78000">
                      <a:srgbClr val="A379BB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A379BB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/>
                <a:ea typeface="+mn-ea"/>
                <a:cs typeface="+mn-cs"/>
              </a:rPr>
              <a:t/>
            </a:r>
            <a:br>
              <a:rPr lang="ru-RU" sz="4800" b="1" dirty="0">
                <a:ln w="1905"/>
                <a:gradFill>
                  <a:gsLst>
                    <a:gs pos="0">
                      <a:srgbClr val="A379BB">
                        <a:shade val="20000"/>
                        <a:satMod val="200000"/>
                      </a:srgbClr>
                    </a:gs>
                    <a:gs pos="78000">
                      <a:srgbClr val="A379BB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A379BB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877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оки\Новая папка\IMG_20210907_0809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4657814" cy="643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5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оки\Новая папка\IMG_20210907_084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0560"/>
            <a:ext cx="4320000" cy="583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доки\Новая папка\IMG_20210907_084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00" y="540561"/>
            <a:ext cx="4250499" cy="583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7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1\Desktop\доки\Новая папка\IMG_20210907_084157 —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02" y="537667"/>
            <a:ext cx="4018774" cy="548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Атестация\доки\IMG_20210910_094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86" y="620688"/>
            <a:ext cx="3990479" cy="540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0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8685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Атестация\Изображение (2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598168" cy="494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1"/>
            <a:ext cx="3500121" cy="494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9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Атестация\готово\Рисунок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76" y="1238892"/>
            <a:ext cx="3811339" cy="538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Атестация\дипломы на 1 категор\Свидетельства\Свидетельство проекта infourok.ru №670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712918" cy="538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99329" y="3800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</a:t>
            </a:r>
          </a:p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59214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3740</TotalTime>
  <Words>221</Words>
  <Application>Microsoft Office PowerPoint</Application>
  <PresentationFormat>Экран (4:3)</PresentationFormat>
  <Paragraphs>46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Cambria</vt:lpstr>
      <vt:lpstr>Lucida Sans Unicode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138</cp:revision>
  <dcterms:created xsi:type="dcterms:W3CDTF">2019-10-14T11:52:38Z</dcterms:created>
  <dcterms:modified xsi:type="dcterms:W3CDTF">2021-09-14T07:07:51Z</dcterms:modified>
</cp:coreProperties>
</file>