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4" r:id="rId5"/>
    <p:sldId id="272" r:id="rId6"/>
    <p:sldId id="259" r:id="rId7"/>
    <p:sldId id="260" r:id="rId8"/>
    <p:sldId id="26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AB54-0C35-42E5-B93B-23F4ACFBB2F7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F963-880F-428F-A53E-E58F01E2D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8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F963-880F-428F-A53E-E58F01E2D8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3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9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6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1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E165-A6B5-416D-89DE-AB1F51B1AB5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F3E0-30BA-401C-8E99-9829D7D60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9" y="0"/>
            <a:ext cx="9302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352928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Семинар- практикум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«Нравственно патриотическое воспитание дошкольников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условиях современного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детского сада»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3284984"/>
            <a:ext cx="3999578" cy="2999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60032" y="4293414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Подготовила: старший воспитатель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МБДОУ «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Зубово</a:t>
            </a:r>
            <a:r>
              <a:rPr lang="ru-RU" smtClean="0">
                <a:solidFill>
                  <a:srgbClr val="002060"/>
                </a:solidFill>
                <a:latin typeface="Monotype Corsiva" panose="03010101010201010101" pitchFamily="66" charset="0"/>
              </a:rPr>
              <a:t>-Полянский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детский сад № 7 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«Черемушки» комбинированного вида»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Куренёва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Наталья Серафимовна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" y="1124744"/>
            <a:ext cx="2577318" cy="193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8998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СТОЛ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5" y="3797744"/>
            <a:ext cx="3121310" cy="2340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462" y="338792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Береза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58" y="557252"/>
            <a:ext cx="4150939" cy="2334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0671" y="17336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Зима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823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3" y="1177734"/>
            <a:ext cx="431568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274112" cy="284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89372" y="75528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Русские богатыри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178" y="261109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Богатыри земли мордовской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4151"/>
            <a:ext cx="4293888" cy="285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9091" y="260648"/>
            <a:ext cx="147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151"/>
            <a:ext cx="4277656" cy="28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56176" y="260648"/>
            <a:ext cx="95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4" y="4221088"/>
            <a:ext cx="361330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694167" y="3717032"/>
            <a:ext cx="72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52793"/>
            <a:ext cx="2398362" cy="2880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336" y="4188781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ерб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15905" cy="6868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866"/>
            <a:ext cx="3312368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365104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12780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Пума</a:t>
            </a:r>
            <a:endParaRPr lang="ru-RU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1" y="692696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Бутылочное дерево</a:t>
            </a:r>
            <a:endParaRPr lang="ru-RU" b="1" i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440"/>
            <a:ext cx="2800352" cy="3261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" y="3789040"/>
            <a:ext cx="2924944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440"/>
            <a:ext cx="2665654" cy="3004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83" y="3621630"/>
            <a:ext cx="2198859" cy="2930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627"/>
            <a:ext cx="2594798" cy="3898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032915"/>
            <a:ext cx="2178961" cy="2519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575" y="436260"/>
            <a:ext cx="141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Кокошник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38" y="3864182"/>
            <a:ext cx="1652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Косоворотка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0420" y="251356"/>
            <a:ext cx="1087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Зипун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717032"/>
            <a:ext cx="277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на одежде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79" y="25135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16006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Панго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2023-11-02T08:35:09Z</dcterms:created>
  <dcterms:modified xsi:type="dcterms:W3CDTF">2023-11-13T07:07:46Z</dcterms:modified>
</cp:coreProperties>
</file>