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5" r:id="rId5"/>
    <p:sldId id="268" r:id="rId6"/>
    <p:sldId id="269" r:id="rId7"/>
    <p:sldId id="266" r:id="rId8"/>
    <p:sldId id="267" r:id="rId9"/>
    <p:sldId id="263" r:id="rId10"/>
    <p:sldId id="258" r:id="rId11"/>
    <p:sldId id="261" r:id="rId12"/>
    <p:sldId id="260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картинки к презентаии\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214422"/>
            <a:ext cx="78581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ПРОЕКТ</a:t>
            </a:r>
          </a:p>
          <a:p>
            <a:pPr algn="ctr"/>
            <a:r>
              <a:rPr lang="ru-RU" sz="2400" dirty="0" smtClean="0"/>
              <a:t> в подготовительной группе «Родничок»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3600" dirty="0" smtClean="0"/>
              <a:t>Тема: </a:t>
            </a:r>
            <a:r>
              <a:rPr lang="ru-RU" sz="3600" dirty="0" smtClean="0">
                <a:solidFill>
                  <a:srgbClr val="FF0000"/>
                </a:solidFill>
              </a:rPr>
              <a:t>ЗДОРОВОМУ БЫТЬ ЗДОРОВО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Backgrounds_Blue_background_with_highlights_03559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pic>
        <p:nvPicPr>
          <p:cNvPr id="9219" name="Picture 3" descr="C:\Users\1\Desktop\фото родничок\20180221_112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00174"/>
            <a:ext cx="2381235" cy="1785926"/>
          </a:xfrm>
          <a:prstGeom prst="rect">
            <a:avLst/>
          </a:prstGeom>
          <a:noFill/>
        </p:spPr>
      </p:pic>
      <p:pic>
        <p:nvPicPr>
          <p:cNvPr id="9220" name="Picture 4" descr="C:\Users\1\Desktop\фото родничок\20180212_112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500174"/>
            <a:ext cx="2357454" cy="1768090"/>
          </a:xfrm>
          <a:prstGeom prst="rect">
            <a:avLst/>
          </a:prstGeom>
          <a:noFill/>
        </p:spPr>
      </p:pic>
      <p:pic>
        <p:nvPicPr>
          <p:cNvPr id="9221" name="Picture 5" descr="C:\Users\1\Desktop\фото к презентаии\20180126_1139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3" y="1500149"/>
            <a:ext cx="2357455" cy="1768092"/>
          </a:xfrm>
          <a:prstGeom prst="rect">
            <a:avLst/>
          </a:prstGeom>
          <a:noFill/>
        </p:spPr>
      </p:pic>
      <p:pic>
        <p:nvPicPr>
          <p:cNvPr id="9222" name="Picture 6" descr="C:\Users\1\Desktop\фото к презентаии\20180123_1149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4500570"/>
            <a:ext cx="2286016" cy="1714512"/>
          </a:xfrm>
          <a:prstGeom prst="rect">
            <a:avLst/>
          </a:prstGeom>
          <a:noFill/>
        </p:spPr>
      </p:pic>
      <p:pic>
        <p:nvPicPr>
          <p:cNvPr id="9223" name="Picture 7" descr="C:\Users\1\Desktop\фото родничок\20180326_1129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4500570"/>
            <a:ext cx="2285984" cy="17144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85786" y="107154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Подвижные игры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71868" y="11429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Катание на лыжах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215074" y="1142984"/>
            <a:ext cx="228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Трудовые поручения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500166" y="4071942"/>
            <a:ext cx="1704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Игры со снегом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500694" y="4143380"/>
            <a:ext cx="143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Развлечения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28926" y="285728"/>
            <a:ext cx="32247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СВЕЖИЙ ВОЗДУХ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картинки к презентаии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1\Desktop\фото к презентаии\20180122_145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428736"/>
            <a:ext cx="2762237" cy="2071678"/>
          </a:xfrm>
          <a:prstGeom prst="rect">
            <a:avLst/>
          </a:prstGeom>
          <a:noFill/>
        </p:spPr>
      </p:pic>
      <p:pic>
        <p:nvPicPr>
          <p:cNvPr id="4100" name="Picture 4" descr="C:\Users\1\Desktop\фото к презентаии\20180122_1450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571876"/>
            <a:ext cx="2786082" cy="20895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43306" y="1571612"/>
            <a:ext cx="360941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Памятки для родителей:</a:t>
            </a:r>
          </a:p>
          <a:p>
            <a:r>
              <a:rPr lang="ru-RU" dirty="0" smtClean="0"/>
              <a:t>«Закаливающие процедуры»</a:t>
            </a:r>
          </a:p>
          <a:p>
            <a:r>
              <a:rPr lang="ru-RU" dirty="0" smtClean="0"/>
              <a:t>«Физические нагрузки»</a:t>
            </a:r>
          </a:p>
          <a:p>
            <a:r>
              <a:rPr lang="ru-RU" dirty="0" smtClean="0"/>
              <a:t>«Здоровому – все здорово»</a:t>
            </a:r>
          </a:p>
          <a:p>
            <a:r>
              <a:rPr lang="ru-RU" dirty="0" smtClean="0"/>
              <a:t>«Дыхательная гимнастика»</a:t>
            </a:r>
          </a:p>
          <a:p>
            <a:r>
              <a:rPr lang="ru-RU" dirty="0" smtClean="0"/>
              <a:t>«Культура еды»</a:t>
            </a:r>
          </a:p>
          <a:p>
            <a:r>
              <a:rPr lang="ru-RU" dirty="0" smtClean="0"/>
              <a:t>«Гимнастика для глаз»</a:t>
            </a:r>
          </a:p>
          <a:p>
            <a:r>
              <a:rPr lang="ru-RU" dirty="0" smtClean="0"/>
              <a:t>«Волшебные точки»</a:t>
            </a:r>
          </a:p>
          <a:p>
            <a:r>
              <a:rPr lang="ru-RU" dirty="0" smtClean="0"/>
              <a:t>«Здоровье главное богатство </a:t>
            </a:r>
          </a:p>
          <a:p>
            <a:r>
              <a:rPr lang="ru-RU" dirty="0" smtClean="0"/>
              <a:t>Человека»</a:t>
            </a:r>
          </a:p>
          <a:p>
            <a:r>
              <a:rPr lang="ru-RU" dirty="0" smtClean="0"/>
              <a:t>«Как научить ребенка </a:t>
            </a:r>
          </a:p>
          <a:p>
            <a:r>
              <a:rPr lang="ru-RU" dirty="0" smtClean="0"/>
              <a:t>заботиться о своем здоровье»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642918"/>
            <a:ext cx="45005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С РОДИТЕЛЯМИ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428604"/>
            <a:ext cx="395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/>
          </a:p>
        </p:txBody>
      </p:sp>
      <p:pic>
        <p:nvPicPr>
          <p:cNvPr id="5123" name="Picture 3" descr="C:\Users\1\Desktop\фото к презентаии\20180307_121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84"/>
            <a:ext cx="3857652" cy="28932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3438" y="1643050"/>
            <a:ext cx="43177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Конкурс среди мам и бабушек: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«Кулинарный поединок»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Чаепитие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4143380"/>
            <a:ext cx="8643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Основными эффективными результатами </a:t>
            </a:r>
            <a:r>
              <a:rPr lang="ru-RU" sz="2400" dirty="0" smtClean="0"/>
              <a:t>проекта являются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• Показание высоких результатов мониторинга по снижению заболеваемости;</a:t>
            </a:r>
          </a:p>
          <a:p>
            <a:r>
              <a:rPr lang="ru-RU" sz="2400" dirty="0" smtClean="0"/>
              <a:t>• </a:t>
            </a:r>
            <a:r>
              <a:rPr lang="ru-RU" sz="2400" dirty="0" smtClean="0"/>
              <a:t>Знания детей и осознанное понимание значимости ЗОЖ, желание заботиться о своем здоровье;</a:t>
            </a:r>
            <a:endParaRPr lang="ru-RU" sz="2400" dirty="0" smtClean="0"/>
          </a:p>
          <a:p>
            <a:r>
              <a:rPr lang="ru-RU" sz="2400" dirty="0" smtClean="0"/>
              <a:t>• Умение выделять компоненты здоровья (гигиена, здоровое питание, спорт, закаливание, сон, прививки</a:t>
            </a:r>
            <a:r>
              <a:rPr lang="ru-RU" sz="2400" dirty="0" smtClean="0"/>
              <a:t>).</a:t>
            </a:r>
            <a:endParaRPr lang="ru-RU" sz="24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357166"/>
            <a:ext cx="28005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ИТОГ ПРОЕКТА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1500174"/>
            <a:ext cx="64294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Таким образом, практика доказывает, что если правильно организовать предметно-пространственную развивающую среду, учитывая возрастные особенности детей, работать в тесном контакте с родителями, то систематическая работа по формированию здорового образа жизни детей способствует укреплению здоровья детей, формирует представление о здоровье как о ценности, воспитывает полезные привычки и навыки здорового образа жизни.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785794"/>
            <a:ext cx="16293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ВЫВОД: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картинки к презентаии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картинки к презентаии\ae1e62bb20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85728"/>
            <a:ext cx="8572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информационно-практико-ориентированный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Срок реализации: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долгосрочный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 темы: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приобщение здоровье сберегающему и здоровье укрепляющему осознанному поведению  детей с дошкольного возраста является актуальной проблемой дошкольного воспитания, т.к именно в этом возрасте в силу высокой активности детей формируется заинтересованность к правильному поведению, складываются привычки. Возникает потребность в поиске практических путей по формированию у детей здорового образа жизни. Необходимость воспитания культуры здоровья подчеркивают исследования отечественных и зарубежных ученых подтверждающие, что здоровье человека лишь на 7-8% зависит от успехов здравоохранения и на 50% от образа жизни.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картинки к презентаии\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357166"/>
            <a:ext cx="67151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ЦЕЛЬ: </a:t>
            </a:r>
            <a:r>
              <a:rPr lang="ru-RU" dirty="0" smtClean="0"/>
              <a:t>заинтересовать детей и родителей в понимание                   необходимости заботиться о своем здоровье, беречь его, вести здоровый образ жизни.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ЗАДАЧИ</a:t>
            </a:r>
            <a:r>
              <a:rPr lang="ru-RU" dirty="0" smtClean="0">
                <a:solidFill>
                  <a:srgbClr val="FFFF00"/>
                </a:solidFill>
              </a:rPr>
              <a:t>:</a:t>
            </a:r>
            <a:r>
              <a:rPr lang="ru-RU" dirty="0" smtClean="0"/>
              <a:t> -развивать положительное отношение к здоровому образу жизни у детей, желание заботиться о своем здоровье.</a:t>
            </a:r>
          </a:p>
          <a:p>
            <a:r>
              <a:rPr lang="ru-RU" dirty="0" smtClean="0"/>
              <a:t>-заинтересовать детей в выборе поведения, поступков, приносящих пользу здоровью.</a:t>
            </a:r>
          </a:p>
          <a:p>
            <a:r>
              <a:rPr lang="ru-RU" dirty="0" smtClean="0"/>
              <a:t>-воспитание у всех участников проекта активной жизненной позиции, направленной на сохранение и укрепление собственного здоровья, создание условий для поддержания этой позиции.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ОЖИДАЕМЫЕ РЕЗУЛЬТАТЫ:</a:t>
            </a:r>
          </a:p>
          <a:p>
            <a:r>
              <a:rPr lang="ru-RU" b="1" dirty="0" smtClean="0"/>
              <a:t> </a:t>
            </a:r>
            <a:r>
              <a:rPr lang="ru-RU" dirty="0" smtClean="0"/>
              <a:t>- снижение заболеваемости среди детей </a:t>
            </a:r>
          </a:p>
          <a:p>
            <a:r>
              <a:rPr lang="ru-RU" dirty="0" smtClean="0"/>
              <a:t>-создание благоприятной образовательной среды, способов сохранения здоровья, воспитание и развитие личности.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картинки к презентаии\img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1"/>
          </a:xfrm>
          <a:prstGeom prst="rect">
            <a:avLst/>
          </a:prstGeom>
          <a:noFill/>
        </p:spPr>
      </p:pic>
      <p:pic>
        <p:nvPicPr>
          <p:cNvPr id="10243" name="Picture 3" descr="C:\Users\1\Desktop\фото к презентаии\20180117_095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2666987" cy="2000240"/>
          </a:xfrm>
          <a:prstGeom prst="rect">
            <a:avLst/>
          </a:prstGeom>
          <a:noFill/>
        </p:spPr>
      </p:pic>
      <p:pic>
        <p:nvPicPr>
          <p:cNvPr id="10245" name="Picture 5" descr="C:\Users\1\Desktop\фото к презентаии\20170919_0139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86124"/>
            <a:ext cx="3094068" cy="1861276"/>
          </a:xfrm>
          <a:prstGeom prst="rect">
            <a:avLst/>
          </a:prstGeom>
          <a:noFill/>
        </p:spPr>
      </p:pic>
      <p:pic>
        <p:nvPicPr>
          <p:cNvPr id="1028" name="Picture 4" descr="C:\Users\1\Desktop\фото к презентаии\20180124_0911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619477"/>
            <a:ext cx="2286016" cy="304802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00364" y="1000108"/>
            <a:ext cx="59293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Занятия: </a:t>
            </a:r>
          </a:p>
          <a:p>
            <a:r>
              <a:rPr lang="ru-RU" dirty="0" smtClean="0"/>
              <a:t>«Что такое здоровье»,  «Гигиена – залог здоровья», </a:t>
            </a:r>
          </a:p>
          <a:p>
            <a:r>
              <a:rPr lang="ru-RU" dirty="0" smtClean="0"/>
              <a:t>«Одежда и здоровье», «И вкусно и полезно»,</a:t>
            </a:r>
          </a:p>
          <a:p>
            <a:r>
              <a:rPr lang="ru-RU" dirty="0" smtClean="0"/>
              <a:t>«Микробы», «ЗОЖ», «Витамины», </a:t>
            </a:r>
          </a:p>
          <a:p>
            <a:r>
              <a:rPr lang="ru-RU" dirty="0" smtClean="0"/>
              <a:t>«Сохрани свое здоровье сам», «Дым вокруг от сигарет, мне в том дыме места нет»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357554" y="3286124"/>
            <a:ext cx="5042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Просмотр обучающих мультфильмов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Смешарики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Азбука здоровья»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71736" y="5286388"/>
            <a:ext cx="3916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Разгадывание кроссвордов: </a:t>
            </a:r>
          </a:p>
          <a:p>
            <a:r>
              <a:rPr lang="ru-RU" dirty="0" smtClean="0"/>
              <a:t>«Здоровье и спорт»,«Гигиена»,  </a:t>
            </a:r>
          </a:p>
          <a:p>
            <a:r>
              <a:rPr lang="ru-RU" dirty="0" smtClean="0"/>
              <a:t>«Витамины», «Режим дня»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57356" y="214290"/>
            <a:ext cx="53948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ПОЗНАВАТЕЛЬНОЕ РАЗВИТИЕ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1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C:\Users\1\Desktop\фото к презентаии\20180119_101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2571768" cy="1928826"/>
          </a:xfrm>
          <a:prstGeom prst="rect">
            <a:avLst/>
          </a:prstGeom>
          <a:noFill/>
        </p:spPr>
      </p:pic>
      <p:pic>
        <p:nvPicPr>
          <p:cNvPr id="2052" name="Picture 4" descr="C:\Users\1\Desktop\фото к презентаии\20170706_094549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285992"/>
            <a:ext cx="2752681" cy="16559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43240" y="214290"/>
            <a:ext cx="5357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Беседы:</a:t>
            </a:r>
          </a:p>
          <a:p>
            <a:r>
              <a:rPr lang="ru-RU" sz="2400" dirty="0" smtClean="0"/>
              <a:t> </a:t>
            </a:r>
            <a:r>
              <a:rPr lang="ru-RU" dirty="0" smtClean="0"/>
              <a:t>«Как чистить зубы»,  </a:t>
            </a:r>
          </a:p>
          <a:p>
            <a:r>
              <a:rPr lang="ru-RU" dirty="0" smtClean="0"/>
              <a:t>«Витамины я люблю, быть здоровым я хочу», «Как устроено наше тело»,  «Почему люди болеют»,  «О здоровье и чистоте», «Если хочешь быть здоров» «Кто и как заботится о твоем здоровье»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14678" y="2285992"/>
            <a:ext cx="5206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Сюжетно – ролевые игры: </a:t>
            </a:r>
            <a:r>
              <a:rPr lang="ru-RU" dirty="0" smtClean="0"/>
              <a:t>Поликлиника», </a:t>
            </a:r>
          </a:p>
          <a:p>
            <a:r>
              <a:rPr lang="ru-RU" dirty="0" smtClean="0"/>
              <a:t>«Аптека», «Скорая помощь», «Кафе», </a:t>
            </a:r>
          </a:p>
          <a:p>
            <a:r>
              <a:rPr lang="ru-RU" dirty="0" smtClean="0"/>
              <a:t>«Детский сад»,  «Семья», «Больница»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2" descr="C:\Users\1\Desktop\фото к презентаии\20180119_1200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143380"/>
            <a:ext cx="2786082" cy="2089562"/>
          </a:xfrm>
          <a:prstGeom prst="rect">
            <a:avLst/>
          </a:prstGeom>
          <a:noFill/>
        </p:spPr>
      </p:pic>
      <p:pic>
        <p:nvPicPr>
          <p:cNvPr id="9" name="Picture 3" descr="C:\Users\1\Desktop\фото к презентаии\20180122_1612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143380"/>
            <a:ext cx="2786082" cy="208956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143636" y="3286124"/>
            <a:ext cx="4572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Дидактические игры: </a:t>
            </a:r>
          </a:p>
          <a:p>
            <a:r>
              <a:rPr lang="ru-RU" dirty="0" smtClean="0"/>
              <a:t>«Что полезно для здоровья»,</a:t>
            </a:r>
          </a:p>
          <a:p>
            <a:r>
              <a:rPr lang="ru-RU" dirty="0" smtClean="0"/>
              <a:t>«Полезные и не </a:t>
            </a:r>
            <a:r>
              <a:rPr lang="ru-RU" dirty="0" smtClean="0"/>
              <a:t>полезные</a:t>
            </a:r>
          </a:p>
          <a:p>
            <a:r>
              <a:rPr lang="ru-RU" dirty="0" smtClean="0"/>
              <a:t> </a:t>
            </a:r>
            <a:r>
              <a:rPr lang="ru-RU" dirty="0" smtClean="0"/>
              <a:t>продукты»</a:t>
            </a:r>
          </a:p>
          <a:p>
            <a:r>
              <a:rPr lang="ru-RU" dirty="0" smtClean="0"/>
              <a:t>«Часы здоровья»</a:t>
            </a:r>
          </a:p>
          <a:p>
            <a:r>
              <a:rPr lang="ru-RU" dirty="0" smtClean="0"/>
              <a:t>«Умею - не умею»</a:t>
            </a:r>
          </a:p>
          <a:p>
            <a:r>
              <a:rPr lang="ru-RU" dirty="0" smtClean="0"/>
              <a:t>«Найди пару»</a:t>
            </a:r>
          </a:p>
          <a:p>
            <a:r>
              <a:rPr lang="ru-RU" dirty="0" smtClean="0"/>
              <a:t>«Угадай на ощупь»</a:t>
            </a:r>
          </a:p>
          <a:p>
            <a:r>
              <a:rPr lang="ru-RU" dirty="0" smtClean="0"/>
              <a:t>«Опасно – не опасно»</a:t>
            </a:r>
          </a:p>
          <a:p>
            <a:r>
              <a:rPr lang="ru-RU" dirty="0" smtClean="0"/>
              <a:t>«Хорошо или плохо»</a:t>
            </a:r>
          </a:p>
          <a:p>
            <a:r>
              <a:rPr lang="ru-RU" dirty="0" smtClean="0"/>
              <a:t>«Мой день»</a:t>
            </a:r>
          </a:p>
          <a:p>
            <a:r>
              <a:rPr lang="ru-RU" dirty="0" smtClean="0"/>
              <a:t>«Правила гигиены»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картинки к презентаии\1393594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0"/>
            <a:ext cx="6143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СОБЛЮДЕНИЕ РЕЖИМА ДНЯ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6147" name="Picture 3" descr="C:\Users\1\Desktop\фото к презентаии\20180117_083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6"/>
            <a:ext cx="2476518" cy="1857388"/>
          </a:xfrm>
          <a:prstGeom prst="rect">
            <a:avLst/>
          </a:prstGeom>
          <a:noFill/>
        </p:spPr>
      </p:pic>
      <p:pic>
        <p:nvPicPr>
          <p:cNvPr id="6148" name="Picture 4" descr="C:\Users\1\Desktop\s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071546"/>
            <a:ext cx="2452713" cy="1839534"/>
          </a:xfrm>
          <a:prstGeom prst="rect">
            <a:avLst/>
          </a:prstGeom>
          <a:noFill/>
        </p:spPr>
      </p:pic>
      <p:pic>
        <p:nvPicPr>
          <p:cNvPr id="6149" name="Picture 5" descr="C:\Users\1\Desktop\фото к презентаии\20180117_0951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071546"/>
            <a:ext cx="2447832" cy="1835874"/>
          </a:xfrm>
          <a:prstGeom prst="rect">
            <a:avLst/>
          </a:prstGeom>
          <a:noFill/>
        </p:spPr>
      </p:pic>
      <p:pic>
        <p:nvPicPr>
          <p:cNvPr id="6150" name="Picture 6" descr="C:\Users\1\Desktop\фото родничок\20180221_1022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857628"/>
            <a:ext cx="2405079" cy="1803810"/>
          </a:xfrm>
          <a:prstGeom prst="rect">
            <a:avLst/>
          </a:prstGeom>
          <a:noFill/>
        </p:spPr>
      </p:pic>
      <p:pic>
        <p:nvPicPr>
          <p:cNvPr id="6151" name="Picture 7" descr="C:\Users\1\Desktop\фото родничок\20180221_1146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333741" y="3857628"/>
            <a:ext cx="2381267" cy="1785950"/>
          </a:xfrm>
          <a:prstGeom prst="rect">
            <a:avLst/>
          </a:prstGeom>
          <a:noFill/>
        </p:spPr>
      </p:pic>
      <p:pic>
        <p:nvPicPr>
          <p:cNvPr id="6152" name="Picture 8" descr="C:\Users\1\Desktop\img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3786190"/>
            <a:ext cx="2571736" cy="192880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0034" y="714356"/>
            <a:ext cx="2413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Утренняя гимнастика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00430" y="71435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Завтрак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00826" y="64291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Занятия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71538" y="357187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Игры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143372" y="3500438"/>
            <a:ext cx="108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Прогулка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картинки к презентаии\1393594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1\Desktop\hello_html_4efd41d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857232"/>
            <a:ext cx="2111372" cy="2280282"/>
          </a:xfrm>
          <a:prstGeom prst="rect">
            <a:avLst/>
          </a:prstGeom>
          <a:noFill/>
        </p:spPr>
      </p:pic>
      <p:pic>
        <p:nvPicPr>
          <p:cNvPr id="7172" name="Picture 4" descr="C:\Users\1\Desktop\фото к презентаии\20180213_1503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142984"/>
            <a:ext cx="2667018" cy="2000263"/>
          </a:xfrm>
          <a:prstGeom prst="rect">
            <a:avLst/>
          </a:prstGeom>
          <a:noFill/>
        </p:spPr>
      </p:pic>
      <p:pic>
        <p:nvPicPr>
          <p:cNvPr id="7173" name="Picture 5" descr="C:\Users\1\Desktop\img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142984"/>
            <a:ext cx="2667017" cy="2000263"/>
          </a:xfrm>
          <a:prstGeom prst="rect">
            <a:avLst/>
          </a:prstGeom>
          <a:noFill/>
        </p:spPr>
      </p:pic>
      <p:pic>
        <p:nvPicPr>
          <p:cNvPr id="7174" name="Picture 6" descr="C:\Users\1\Desktop\фото родничок\20180306_1649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4357694"/>
            <a:ext cx="2381267" cy="1785950"/>
          </a:xfrm>
          <a:prstGeom prst="rect">
            <a:avLst/>
          </a:prstGeom>
          <a:noFill/>
        </p:spPr>
      </p:pic>
      <p:pic>
        <p:nvPicPr>
          <p:cNvPr id="7176" name="Picture 8" descr="C:\Users\1\Desktop\8690471_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4071942"/>
            <a:ext cx="2437804" cy="21431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14348" y="42860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Обеденный сон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57554" y="714356"/>
            <a:ext cx="231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Гимнастика после сна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929454" y="714356"/>
            <a:ext cx="1047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Полдник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71670" y="3857628"/>
            <a:ext cx="688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Игры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000760" y="3786190"/>
            <a:ext cx="782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Ужин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картинки к презентаии\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4925"/>
            <a:ext cx="9191624" cy="6893718"/>
          </a:xfrm>
          <a:prstGeom prst="rect">
            <a:avLst/>
          </a:prstGeom>
          <a:noFill/>
        </p:spPr>
      </p:pic>
      <p:pic>
        <p:nvPicPr>
          <p:cNvPr id="8195" name="Picture 3" descr="C:\Users\1\Desktop\фото к презентаии\20180117_083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71612"/>
            <a:ext cx="2476517" cy="1857388"/>
          </a:xfrm>
          <a:prstGeom prst="rect">
            <a:avLst/>
          </a:prstGeom>
          <a:noFill/>
        </p:spPr>
      </p:pic>
      <p:pic>
        <p:nvPicPr>
          <p:cNvPr id="8196" name="Picture 4" descr="C:\Users\1\Desktop\фото к презентаии\20170706_1059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928802"/>
            <a:ext cx="2493834" cy="1500198"/>
          </a:xfrm>
          <a:prstGeom prst="rect">
            <a:avLst/>
          </a:prstGeom>
          <a:noFill/>
        </p:spPr>
      </p:pic>
      <p:pic>
        <p:nvPicPr>
          <p:cNvPr id="8199" name="Picture 7" descr="C:\Users\1\Desktop\фото к презентаии\20180213_1503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6617" y="4214818"/>
            <a:ext cx="2381267" cy="1785950"/>
          </a:xfrm>
          <a:prstGeom prst="rect">
            <a:avLst/>
          </a:prstGeom>
          <a:noFill/>
        </p:spPr>
      </p:pic>
      <p:pic>
        <p:nvPicPr>
          <p:cNvPr id="8200" name="Picture 8" descr="C:\Users\1\Desktop\фото к презентаии\20180213_1507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214818"/>
            <a:ext cx="2328770" cy="1746578"/>
          </a:xfrm>
          <a:prstGeom prst="rect">
            <a:avLst/>
          </a:prstGeom>
          <a:noFill/>
        </p:spPr>
      </p:pic>
      <p:pic>
        <p:nvPicPr>
          <p:cNvPr id="8201" name="Picture 9" descr="C:\Users\1\Desktop\фото к презентаии\20180119_1009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1643050"/>
            <a:ext cx="2343112" cy="175733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57225" y="121442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Утренняя гимнастика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28993" y="1214422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Занятия физической культурой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072198" y="1285860"/>
            <a:ext cx="2380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Гимнастика для глаз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28662" y="37861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Прогулки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571868" y="3786190"/>
            <a:ext cx="231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Гимнастика после сна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072199" y="3643314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Хождение по массажным коврикам</a:t>
            </a:r>
            <a:endParaRPr lang="ru-RU" dirty="0"/>
          </a:p>
        </p:txBody>
      </p:sp>
      <p:pic>
        <p:nvPicPr>
          <p:cNvPr id="8202" name="Picture 10" descr="C:\Users\1\Desktop\фото родничок\20180129_1139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3" y="4214818"/>
            <a:ext cx="2405047" cy="180378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71472" y="642918"/>
            <a:ext cx="82932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ЗАКАЛИВАНИЕ и ФИЗИЧЕСКИЕ  УПРАЖНЕНИЯ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638</Words>
  <PresentationFormat>Экран (4:3)</PresentationFormat>
  <Paragraphs>94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45</cp:revision>
  <dcterms:created xsi:type="dcterms:W3CDTF">2018-03-26T15:14:05Z</dcterms:created>
  <dcterms:modified xsi:type="dcterms:W3CDTF">2018-03-26T21:10:49Z</dcterms:modified>
</cp:coreProperties>
</file>