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2629" autoAdjust="0"/>
  </p:normalViewPr>
  <p:slideViewPr>
    <p:cSldViewPr>
      <p:cViewPr varScale="1">
        <p:scale>
          <a:sx n="97" d="100"/>
          <a:sy n="97" d="100"/>
        </p:scale>
        <p:origin x="-11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Роман\Desktop\12167904 —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685800"/>
            <a:ext cx="7543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Bad Script" pitchFamily="2" charset="0"/>
              </a:rPr>
              <a:t>Презентация </a:t>
            </a:r>
          </a:p>
          <a:p>
            <a:pPr algn="ctr"/>
            <a:r>
              <a:rPr lang="ru-RU" sz="2400" b="1" dirty="0" smtClean="0">
                <a:latin typeface="Bad Script" pitchFamily="2" charset="0"/>
              </a:rPr>
              <a:t>«Масленичные забавы»</a:t>
            </a:r>
          </a:p>
          <a:p>
            <a:pPr algn="ctr"/>
            <a:r>
              <a:rPr lang="ru-RU" sz="2400" b="1" dirty="0" smtClean="0">
                <a:latin typeface="Bad Script" pitchFamily="2" charset="0"/>
              </a:rPr>
              <a:t>Цель</a:t>
            </a:r>
            <a:r>
              <a:rPr lang="ru-RU" sz="2400" b="1" dirty="0" smtClean="0">
                <a:latin typeface="Bad Script" pitchFamily="2" charset="0"/>
              </a:rPr>
              <a:t>: Приобщение детей дошкольного возраста к народным традициям. </a:t>
            </a:r>
            <a:br>
              <a:rPr lang="ru-RU" sz="2400" b="1" dirty="0" smtClean="0">
                <a:latin typeface="Bad Script" pitchFamily="2" charset="0"/>
              </a:rPr>
            </a:br>
            <a:r>
              <a:rPr lang="ru-RU" sz="2400" b="1" dirty="0" smtClean="0">
                <a:latin typeface="Bad Script" pitchFamily="2" charset="0"/>
              </a:rPr>
              <a:t>Задачи</a:t>
            </a:r>
            <a:r>
              <a:rPr lang="ru-RU" sz="2400" b="1" dirty="0" smtClean="0">
                <a:latin typeface="Bad Script" pitchFamily="2" charset="0"/>
              </a:rPr>
              <a:t>: </a:t>
            </a:r>
            <a:endParaRPr lang="ru-RU" sz="2400" b="1" dirty="0" smtClean="0">
              <a:latin typeface="Bad Script" pitchFamily="2" charset="0"/>
            </a:endParaRPr>
          </a:p>
          <a:p>
            <a:pPr algn="ctr"/>
            <a:r>
              <a:rPr lang="ru-RU" sz="2400" b="1" dirty="0" smtClean="0">
                <a:latin typeface="Bad Script" pitchFamily="2" charset="0"/>
              </a:rPr>
              <a:t>- создать </a:t>
            </a:r>
            <a:r>
              <a:rPr lang="ru-RU" sz="2400" b="1" dirty="0" smtClean="0">
                <a:latin typeface="Bad Script" pitchFamily="2" charset="0"/>
              </a:rPr>
              <a:t>настроение торжества и веселья;</a:t>
            </a:r>
            <a:br>
              <a:rPr lang="ru-RU" sz="2400" b="1" dirty="0" smtClean="0">
                <a:latin typeface="Bad Script" pitchFamily="2" charset="0"/>
              </a:rPr>
            </a:br>
            <a:r>
              <a:rPr lang="ru-RU" sz="2400" b="1" dirty="0" smtClean="0">
                <a:latin typeface="Bad Script" pitchFamily="2" charset="0"/>
              </a:rPr>
              <a:t>- совершенствовать двигательные умения и навыки детей;</a:t>
            </a:r>
            <a:br>
              <a:rPr lang="ru-RU" sz="2400" b="1" dirty="0" smtClean="0">
                <a:latin typeface="Bad Script" pitchFamily="2" charset="0"/>
              </a:rPr>
            </a:br>
            <a:r>
              <a:rPr lang="ru-RU" sz="2400" b="1" dirty="0" smtClean="0">
                <a:latin typeface="Bad Script" pitchFamily="2" charset="0"/>
              </a:rPr>
              <a:t>- доставлять детям радость от народных игр, песен;</a:t>
            </a:r>
            <a:br>
              <a:rPr lang="ru-RU" sz="2400" b="1" dirty="0" smtClean="0">
                <a:latin typeface="Bad Script" pitchFamily="2" charset="0"/>
              </a:rPr>
            </a:br>
            <a:r>
              <a:rPr lang="ru-RU" sz="2400" b="1" dirty="0" smtClean="0">
                <a:latin typeface="Bad Script" pitchFamily="2" charset="0"/>
              </a:rPr>
              <a:t>- воспитывать любовь к народным играм, традициям</a:t>
            </a:r>
            <a:r>
              <a:rPr lang="ru-RU" sz="2400" b="1" dirty="0" smtClean="0">
                <a:latin typeface="Bad Script" pitchFamily="2" charset="0"/>
              </a:rPr>
              <a:t>.</a:t>
            </a:r>
          </a:p>
          <a:p>
            <a:pPr algn="ctr"/>
            <a:endParaRPr lang="ru-RU" sz="2400" b="1" dirty="0" smtClean="0">
              <a:latin typeface="Bad Script" pitchFamily="2" charset="0"/>
            </a:endParaRPr>
          </a:p>
          <a:p>
            <a:pPr algn="ctr"/>
            <a:r>
              <a:rPr lang="ru-RU" sz="2400" b="1" dirty="0" smtClean="0">
                <a:latin typeface="Bad Script" pitchFamily="2" charset="0"/>
              </a:rPr>
              <a:t>Подготовили и провели:</a:t>
            </a:r>
          </a:p>
          <a:p>
            <a:pPr algn="ctr"/>
            <a:r>
              <a:rPr lang="ru-RU" sz="2400" b="1" dirty="0" smtClean="0">
                <a:latin typeface="Bad Script" pitchFamily="2" charset="0"/>
              </a:rPr>
              <a:t>м</a:t>
            </a:r>
            <a:r>
              <a:rPr lang="ru-RU" sz="2400" b="1" dirty="0" smtClean="0">
                <a:latin typeface="Bad Script" pitchFamily="2" charset="0"/>
              </a:rPr>
              <a:t>узыкальный руководитель: Косова Светлана Юрьевна</a:t>
            </a:r>
          </a:p>
          <a:p>
            <a:pPr algn="ctr"/>
            <a:r>
              <a:rPr lang="ru-RU" sz="2400" b="1" dirty="0" smtClean="0">
                <a:latin typeface="Bad Script" pitchFamily="2" charset="0"/>
              </a:rPr>
              <a:t>в</a:t>
            </a:r>
            <a:r>
              <a:rPr lang="ru-RU" sz="2400" b="1" dirty="0" smtClean="0">
                <a:latin typeface="Bad Script" pitchFamily="2" charset="0"/>
              </a:rPr>
              <a:t>оспитатели: Симагина Анастасия Петровна</a:t>
            </a:r>
          </a:p>
          <a:p>
            <a:pPr algn="ctr"/>
            <a:r>
              <a:rPr lang="ru-RU" sz="2400" b="1" dirty="0" smtClean="0">
                <a:latin typeface="Bad Script" pitchFamily="2" charset="0"/>
              </a:rPr>
              <a:t>Мулюхина Наталья Николаевна</a:t>
            </a:r>
            <a:endParaRPr lang="ru-RU" sz="2400" b="1" dirty="0">
              <a:latin typeface="Bad 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Роман\Desktop\12167904 —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38200" y="8382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>
              <a:latin typeface="Bad Scrip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51054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Bad Script" pitchFamily="2" charset="0"/>
              </a:rPr>
              <a:t>Хороводная игра «Блинчик»</a:t>
            </a:r>
            <a:br>
              <a:rPr lang="ru-RU" b="1" dirty="0" smtClean="0">
                <a:latin typeface="Bad Script" pitchFamily="2" charset="0"/>
              </a:rPr>
            </a:br>
            <a:r>
              <a:rPr lang="ru-RU" b="1" dirty="0" smtClean="0">
                <a:latin typeface="Bad Script" pitchFamily="2" charset="0"/>
              </a:rPr>
              <a:t>Дети встают в круг и передают «блинчик» друг другу со словами:</a:t>
            </a:r>
            <a:br>
              <a:rPr lang="ru-RU" b="1" dirty="0" smtClean="0">
                <a:latin typeface="Bad Script" pitchFamily="2" charset="0"/>
              </a:rPr>
            </a:br>
            <a:r>
              <a:rPr lang="ru-RU" b="1" dirty="0" smtClean="0">
                <a:latin typeface="Bad Script" pitchFamily="2" charset="0"/>
              </a:rPr>
              <a:t>Ты, катись, горячий </a:t>
            </a:r>
            <a:r>
              <a:rPr lang="ru-RU" b="1" dirty="0" smtClean="0">
                <a:latin typeface="Bad Script" pitchFamily="2" charset="0"/>
              </a:rPr>
              <a:t>блинчик, быстро</a:t>
            </a:r>
            <a:r>
              <a:rPr lang="ru-RU" b="1" dirty="0" smtClean="0">
                <a:latin typeface="Bad Script" pitchFamily="2" charset="0"/>
              </a:rPr>
              <a:t>, быстро по рукам,</a:t>
            </a:r>
            <a:br>
              <a:rPr lang="ru-RU" b="1" dirty="0" smtClean="0">
                <a:latin typeface="Bad Script" pitchFamily="2" charset="0"/>
              </a:rPr>
            </a:br>
            <a:r>
              <a:rPr lang="ru-RU" b="1" dirty="0" smtClean="0">
                <a:latin typeface="Bad Script" pitchFamily="2" charset="0"/>
              </a:rPr>
              <a:t>У кого горячий </a:t>
            </a:r>
            <a:r>
              <a:rPr lang="ru-RU" b="1" dirty="0" smtClean="0">
                <a:latin typeface="Bad Script" pitchFamily="2" charset="0"/>
              </a:rPr>
              <a:t>блинчик, тот </a:t>
            </a:r>
            <a:r>
              <a:rPr lang="ru-RU" b="1" dirty="0" smtClean="0">
                <a:latin typeface="Bad Script" pitchFamily="2" charset="0"/>
              </a:rPr>
              <a:t>сейчас станцует нам.</a:t>
            </a:r>
            <a:endParaRPr lang="ru-RU" b="1" dirty="0">
              <a:latin typeface="Bad Script" pitchFamily="2" charset="0"/>
            </a:endParaRPr>
          </a:p>
        </p:txBody>
      </p:sp>
      <p:pic>
        <p:nvPicPr>
          <p:cNvPr id="7" name="Рисунок 6" descr="C:\Users\Роман\Desktop\Масленица\IMG_66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609600"/>
            <a:ext cx="64770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Роман\Desktop\12167904 —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38200" y="8382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>
              <a:latin typeface="Bad Scrip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54864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latin typeface="Bad Script" pitchFamily="2" charset="0"/>
            </a:endParaRPr>
          </a:p>
        </p:txBody>
      </p:sp>
      <p:pic>
        <p:nvPicPr>
          <p:cNvPr id="7" name="Рисунок 6" descr="C:\Users\Роман\Desktop\Масленица\IMG_66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533400"/>
            <a:ext cx="57912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590800" y="4876800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Bad Script" pitchFamily="2" charset="0"/>
              </a:rPr>
              <a:t>Ешьте! Пейте! Угощайтесь!</a:t>
            </a:r>
            <a:br>
              <a:rPr lang="ru-RU" sz="2000" b="1" dirty="0" smtClean="0">
                <a:latin typeface="Bad Script" pitchFamily="2" charset="0"/>
              </a:rPr>
            </a:br>
            <a:r>
              <a:rPr lang="ru-RU" sz="2000" b="1" dirty="0" smtClean="0">
                <a:latin typeface="Bad Script" pitchFamily="2" charset="0"/>
              </a:rPr>
              <a:t>И побольше развлекайтесь!</a:t>
            </a:r>
            <a:br>
              <a:rPr lang="ru-RU" sz="2000" b="1" dirty="0" smtClean="0">
                <a:latin typeface="Bad Script" pitchFamily="2" charset="0"/>
              </a:rPr>
            </a:br>
            <a:r>
              <a:rPr lang="ru-RU" sz="2000" b="1" dirty="0" smtClean="0">
                <a:latin typeface="Bad Script" pitchFamily="2" charset="0"/>
              </a:rPr>
              <a:t>Масленица у ворот!</a:t>
            </a:r>
            <a:br>
              <a:rPr lang="ru-RU" sz="2000" b="1" dirty="0" smtClean="0">
                <a:latin typeface="Bad Script" pitchFamily="2" charset="0"/>
              </a:rPr>
            </a:br>
            <a:r>
              <a:rPr lang="ru-RU" sz="2000" b="1" dirty="0" smtClean="0">
                <a:latin typeface="Bad Script" pitchFamily="2" charset="0"/>
              </a:rPr>
              <a:t>Открывайте шире рот!</a:t>
            </a:r>
            <a:endParaRPr lang="ru-RU" sz="2000" b="1" dirty="0">
              <a:latin typeface="Bad 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Роман\Desktop\12167904 —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38200" y="8382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>
              <a:latin typeface="Bad Scrip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54864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latin typeface="Bad Scrip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4876800"/>
            <a:ext cx="502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Bad Script" pitchFamily="2" charset="0"/>
              </a:rPr>
              <a:t>Ведущий: Уж ты Масленица годовая</a:t>
            </a:r>
            <a:br>
              <a:rPr lang="ru-RU" sz="2000" b="1" dirty="0" smtClean="0">
                <a:latin typeface="Bad Script" pitchFamily="2" charset="0"/>
              </a:rPr>
            </a:br>
            <a:r>
              <a:rPr lang="ru-RU" sz="2000" b="1" dirty="0" smtClean="0">
                <a:latin typeface="Bad Script" pitchFamily="2" charset="0"/>
              </a:rPr>
              <a:t>Гостья наша дорогая</a:t>
            </a:r>
            <a:br>
              <a:rPr lang="ru-RU" sz="2000" b="1" dirty="0" smtClean="0">
                <a:latin typeface="Bad Script" pitchFamily="2" charset="0"/>
              </a:rPr>
            </a:br>
            <a:r>
              <a:rPr lang="ru-RU" sz="2000" b="1" dirty="0" smtClean="0">
                <a:latin typeface="Bad Script" pitchFamily="2" charset="0"/>
              </a:rPr>
              <a:t>Накормила нас блинами</a:t>
            </a:r>
            <a:br>
              <a:rPr lang="ru-RU" sz="2000" b="1" dirty="0" smtClean="0">
                <a:latin typeface="Bad Script" pitchFamily="2" charset="0"/>
              </a:rPr>
            </a:br>
            <a:r>
              <a:rPr lang="ru-RU" sz="2000" b="1" dirty="0" smtClean="0">
                <a:latin typeface="Bad Script" pitchFamily="2" charset="0"/>
              </a:rPr>
              <a:t>Угощала всех подряд</a:t>
            </a:r>
            <a:br>
              <a:rPr lang="ru-RU" sz="2000" b="1" dirty="0" smtClean="0">
                <a:latin typeface="Bad Script" pitchFamily="2" charset="0"/>
              </a:rPr>
            </a:br>
            <a:r>
              <a:rPr lang="ru-RU" sz="2000" b="1" dirty="0" smtClean="0">
                <a:latin typeface="Bad Script" pitchFamily="2" charset="0"/>
              </a:rPr>
              <a:t>Всех мальчишек и девчат!</a:t>
            </a:r>
            <a:endParaRPr lang="ru-RU" sz="2000" b="1" dirty="0">
              <a:latin typeface="Bad Script" pitchFamily="2" charset="0"/>
            </a:endParaRPr>
          </a:p>
        </p:txBody>
      </p:sp>
      <p:pic>
        <p:nvPicPr>
          <p:cNvPr id="8" name="Рисунок 7" descr="C:\Users\Роман\Desktop\Масленица\IMG_66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609600"/>
            <a:ext cx="56388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оман\Desktop\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Роман\Desktop\12167904 —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</p:spPr>
      </p:pic>
      <p:pic>
        <p:nvPicPr>
          <p:cNvPr id="5" name="Рисунок 4" descr="C:\Users\Роман\Desktop\Масленица\IMG_65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600200"/>
            <a:ext cx="594359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38200" y="8382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Bad Script" pitchFamily="2" charset="0"/>
              </a:rPr>
              <a:t>Под народную музыку дети входят в зал</a:t>
            </a:r>
            <a:endParaRPr lang="ru-RU" sz="3600" b="1" dirty="0">
              <a:latin typeface="Bad 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Роман\Desktop\12167904 —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324600" y="838200"/>
            <a:ext cx="2438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Bad Script" pitchFamily="2" charset="0"/>
              </a:rPr>
              <a:t>Ведущий</a:t>
            </a:r>
            <a:r>
              <a:rPr lang="ru-RU" sz="2000" b="1" dirty="0" smtClean="0">
                <a:latin typeface="Bad Script" pitchFamily="2" charset="0"/>
              </a:rPr>
              <a:t>: </a:t>
            </a:r>
            <a:endParaRPr lang="ru-RU" sz="2000" b="1" dirty="0" smtClean="0">
              <a:latin typeface="Bad Script" pitchFamily="2" charset="0"/>
            </a:endParaRPr>
          </a:p>
          <a:p>
            <a:pPr algn="ctr"/>
            <a:r>
              <a:rPr lang="ru-RU" sz="2000" b="1" dirty="0" smtClean="0">
                <a:latin typeface="Bad Script" pitchFamily="2" charset="0"/>
              </a:rPr>
              <a:t>Поднимайся</a:t>
            </a:r>
            <a:r>
              <a:rPr lang="ru-RU" sz="2000" b="1" dirty="0" smtClean="0">
                <a:latin typeface="Bad Script" pitchFamily="2" charset="0"/>
              </a:rPr>
              <a:t>, настроение -</a:t>
            </a:r>
            <a:br>
              <a:rPr lang="ru-RU" sz="2000" b="1" dirty="0" smtClean="0">
                <a:latin typeface="Bad Script" pitchFamily="2" charset="0"/>
              </a:rPr>
            </a:br>
            <a:r>
              <a:rPr lang="ru-RU" sz="2000" b="1" dirty="0" smtClean="0">
                <a:latin typeface="Bad Script" pitchFamily="2" charset="0"/>
              </a:rPr>
              <a:t>К нам Масленица идет без промедления!</a:t>
            </a:r>
            <a:br>
              <a:rPr lang="ru-RU" sz="2000" b="1" dirty="0" smtClean="0">
                <a:latin typeface="Bad Script" pitchFamily="2" charset="0"/>
              </a:rPr>
            </a:br>
            <a:r>
              <a:rPr lang="ru-RU" sz="2000" b="1" dirty="0" smtClean="0">
                <a:latin typeface="Bad Script" pitchFamily="2" charset="0"/>
              </a:rPr>
              <a:t>Иди сюда, </a:t>
            </a:r>
            <a:r>
              <a:rPr lang="ru-RU" sz="2000" b="1" dirty="0" err="1" smtClean="0">
                <a:latin typeface="Bad Script" pitchFamily="2" charset="0"/>
              </a:rPr>
              <a:t>Масленица-кривошейка</a:t>
            </a:r>
            <a:r>
              <a:rPr lang="ru-RU" sz="2000" b="1" dirty="0" smtClean="0">
                <a:latin typeface="Bad Script" pitchFamily="2" charset="0"/>
              </a:rPr>
              <a:t>,</a:t>
            </a:r>
            <a:br>
              <a:rPr lang="ru-RU" sz="2000" b="1" dirty="0" smtClean="0">
                <a:latin typeface="Bad Script" pitchFamily="2" charset="0"/>
              </a:rPr>
            </a:br>
            <a:r>
              <a:rPr lang="ru-RU" sz="2000" b="1" dirty="0" smtClean="0">
                <a:latin typeface="Bad Script" pitchFamily="2" charset="0"/>
              </a:rPr>
              <a:t>Встретим тебя хорошенько!</a:t>
            </a:r>
            <a:br>
              <a:rPr lang="ru-RU" sz="2000" b="1" dirty="0" smtClean="0">
                <a:latin typeface="Bad Script" pitchFamily="2" charset="0"/>
              </a:rPr>
            </a:br>
            <a:r>
              <a:rPr lang="ru-RU" sz="2000" b="1" dirty="0" smtClean="0">
                <a:latin typeface="Bad Script" pitchFamily="2" charset="0"/>
              </a:rPr>
              <a:t>Под русскую народную </a:t>
            </a:r>
            <a:r>
              <a:rPr lang="ru-RU" sz="2000" b="1" dirty="0" smtClean="0">
                <a:latin typeface="Bad Script" pitchFamily="2" charset="0"/>
              </a:rPr>
              <a:t>мелодию </a:t>
            </a:r>
            <a:r>
              <a:rPr lang="ru-RU" sz="2000" b="1" dirty="0" smtClean="0">
                <a:latin typeface="Bad Script" pitchFamily="2" charset="0"/>
              </a:rPr>
              <a:t>– вносят чучело Масленицы</a:t>
            </a:r>
            <a:endParaRPr lang="ru-RU" sz="2000" b="1" dirty="0">
              <a:latin typeface="Bad Script" pitchFamily="2" charset="0"/>
            </a:endParaRPr>
          </a:p>
        </p:txBody>
      </p:sp>
      <p:pic>
        <p:nvPicPr>
          <p:cNvPr id="9" name="Рисунок 8" descr="C:\Users\Роман\Desktop\Масленица\IMG_658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09600"/>
            <a:ext cx="5791200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Роман\Desktop\12167904 —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38200" y="8382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>
              <a:latin typeface="Bad Scrip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066800"/>
            <a:ext cx="1981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Bad Script" pitchFamily="2" charset="0"/>
              </a:rPr>
              <a:t>Ведущий: </a:t>
            </a:r>
          </a:p>
          <a:p>
            <a:pPr algn="ctr"/>
            <a:r>
              <a:rPr lang="ru-RU" sz="2000" b="1" dirty="0" smtClean="0">
                <a:latin typeface="Bad Script" pitchFamily="2" charset="0"/>
              </a:rPr>
              <a:t>по </a:t>
            </a:r>
            <a:r>
              <a:rPr lang="ru-RU" sz="2000" b="1" dirty="0" smtClean="0">
                <a:latin typeface="Bad Script" pitchFamily="2" charset="0"/>
              </a:rPr>
              <a:t>старинному обычаю нужно Зиму проводить, Весну - красную встретить.</a:t>
            </a:r>
            <a:br>
              <a:rPr lang="ru-RU" sz="2000" b="1" dirty="0" smtClean="0">
                <a:latin typeface="Bad Script" pitchFamily="2" charset="0"/>
              </a:rPr>
            </a:br>
            <a:r>
              <a:rPr lang="ru-RU" sz="2000" b="1" dirty="0" smtClean="0">
                <a:latin typeface="Bad Script" pitchFamily="2" charset="0"/>
              </a:rPr>
              <a:t>Мы по кругу все пойдём,</a:t>
            </a:r>
            <a:br>
              <a:rPr lang="ru-RU" sz="2000" b="1" dirty="0" smtClean="0">
                <a:latin typeface="Bad Script" pitchFamily="2" charset="0"/>
              </a:rPr>
            </a:br>
            <a:r>
              <a:rPr lang="ru-RU" sz="2000" b="1" dirty="0" smtClean="0">
                <a:latin typeface="Bad Script" pitchFamily="2" charset="0"/>
              </a:rPr>
              <a:t>Дружно спляшем и споём</a:t>
            </a:r>
            <a:r>
              <a:rPr lang="ru-RU" sz="2000" b="1" dirty="0" smtClean="0">
                <a:latin typeface="Bad Script" pitchFamily="2" charset="0"/>
              </a:rPr>
              <a:t>.</a:t>
            </a:r>
          </a:p>
          <a:p>
            <a:pPr algn="ctr"/>
            <a:r>
              <a:rPr lang="ru-RU" sz="2000" b="1" dirty="0" smtClean="0">
                <a:latin typeface="Bad Script" pitchFamily="2" charset="0"/>
              </a:rPr>
              <a:t>Поиграем мы на славу</a:t>
            </a:r>
          </a:p>
          <a:p>
            <a:pPr algn="ctr"/>
            <a:r>
              <a:rPr lang="ru-RU" sz="2000" b="1" dirty="0" smtClean="0">
                <a:latin typeface="Bad Script" pitchFamily="2" charset="0"/>
              </a:rPr>
              <a:t>Масленица будет рада.</a:t>
            </a:r>
            <a:endParaRPr lang="ru-RU" sz="2000" b="1" dirty="0">
              <a:latin typeface="Bad Script" pitchFamily="2" charset="0"/>
            </a:endParaRPr>
          </a:p>
        </p:txBody>
      </p:sp>
      <p:pic>
        <p:nvPicPr>
          <p:cNvPr id="5" name="Рисунок 4" descr="C:\Users\Роман\Desktop\Масленица\IMG_659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685800"/>
            <a:ext cx="586740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Роман\Desktop\12167904 —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38200" y="8382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>
              <a:latin typeface="Bad Script" pitchFamily="2" charset="0"/>
            </a:endParaRPr>
          </a:p>
        </p:txBody>
      </p:sp>
      <p:pic>
        <p:nvPicPr>
          <p:cNvPr id="4" name="Рисунок 3" descr="C:\Users\Роман\Desktop\Масленица\IMG_658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685800"/>
            <a:ext cx="6858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057400" y="54864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Bad Script" pitchFamily="2" charset="0"/>
              </a:rPr>
              <a:t>Игра-забава «Бег в одном валенке»</a:t>
            </a:r>
            <a:endParaRPr lang="ru-RU" sz="2800" b="1" dirty="0">
              <a:latin typeface="Bad 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Роман\Desktop\12167904 —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38200" y="8382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>
              <a:latin typeface="Bad Scrip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54864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Bad Script" pitchFamily="2" charset="0"/>
              </a:rPr>
              <a:t>Игра-забава «Катание на лошадях»</a:t>
            </a:r>
            <a:endParaRPr lang="ru-RU" sz="2800" b="1" dirty="0">
              <a:latin typeface="Bad Script" pitchFamily="2" charset="0"/>
            </a:endParaRPr>
          </a:p>
        </p:txBody>
      </p:sp>
      <p:pic>
        <p:nvPicPr>
          <p:cNvPr id="7" name="Рисунок 6" descr="C:\Users\Роман\Desktop\Масленица\IMG_659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609600"/>
            <a:ext cx="68580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Роман\Desktop\12167904 —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38200" y="8382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>
              <a:latin typeface="Bad Script" pitchFamily="2" charset="0"/>
            </a:endParaRPr>
          </a:p>
        </p:txBody>
      </p:sp>
      <p:pic>
        <p:nvPicPr>
          <p:cNvPr id="8" name="Рисунок 7" descr="C:\Users\Роман\Desktop\Масленица\IMG_66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533400"/>
            <a:ext cx="67056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981200" y="54102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Bad Script" pitchFamily="2" charset="0"/>
              </a:rPr>
              <a:t>Игра-забава «</a:t>
            </a:r>
            <a:r>
              <a:rPr lang="ru-RU" sz="2800" b="1" dirty="0" err="1" smtClean="0">
                <a:latin typeface="Bad Script" pitchFamily="2" charset="0"/>
              </a:rPr>
              <a:t>Перетягивание</a:t>
            </a:r>
            <a:r>
              <a:rPr lang="ru-RU" sz="2800" b="1" dirty="0" smtClean="0">
                <a:latin typeface="Bad Script" pitchFamily="2" charset="0"/>
              </a:rPr>
              <a:t> каната»</a:t>
            </a:r>
            <a:endParaRPr lang="ru-RU" sz="2800" b="1" dirty="0">
              <a:latin typeface="Bad 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Роман\Desktop\12167904 —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38200" y="8382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>
              <a:latin typeface="Bad Scrip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54102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Bad Script" pitchFamily="2" charset="0"/>
              </a:rPr>
              <a:t>Эстафета «Перенеси блины»</a:t>
            </a:r>
            <a:endParaRPr lang="ru-RU" sz="2800" b="1" dirty="0">
              <a:latin typeface="Bad Script" pitchFamily="2" charset="0"/>
            </a:endParaRPr>
          </a:p>
        </p:txBody>
      </p:sp>
      <p:pic>
        <p:nvPicPr>
          <p:cNvPr id="7" name="Рисунок 6" descr="C:\Users\Роман\Desktop\Масленица\IMG_66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609600"/>
            <a:ext cx="62484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Роман\Desktop\12167904 —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38200" y="8382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>
              <a:latin typeface="Bad Scrip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54864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latin typeface="Bad Script" pitchFamily="2" charset="0"/>
            </a:endParaRPr>
          </a:p>
        </p:txBody>
      </p:sp>
      <p:pic>
        <p:nvPicPr>
          <p:cNvPr id="7" name="Рисунок 6" descr="C:\Users\Роман\Desktop\Масленица\IMG_659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09600"/>
            <a:ext cx="41148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Роман\Desktop\Масленица\IMG_659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609600"/>
            <a:ext cx="40386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181600" y="4267200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Bad Script" pitchFamily="2" charset="0"/>
              </a:rPr>
              <a:t>Ведущий</a:t>
            </a:r>
            <a:r>
              <a:rPr lang="ru-RU" sz="2400" b="1" dirty="0" smtClean="0">
                <a:latin typeface="Bad Script" pitchFamily="2" charset="0"/>
              </a:rPr>
              <a:t>: </a:t>
            </a:r>
            <a:endParaRPr lang="ru-RU" sz="2400" b="1" dirty="0" smtClean="0">
              <a:latin typeface="Bad Script" pitchFamily="2" charset="0"/>
            </a:endParaRPr>
          </a:p>
          <a:p>
            <a:pPr algn="ctr"/>
            <a:r>
              <a:rPr lang="ru-RU" sz="2400" b="1" dirty="0" smtClean="0">
                <a:latin typeface="Bad Script" pitchFamily="2" charset="0"/>
              </a:rPr>
              <a:t>Песню </a:t>
            </a:r>
            <a:r>
              <a:rPr lang="ru-RU" sz="2400" b="1" dirty="0" smtClean="0">
                <a:latin typeface="Bad Script" pitchFamily="2" charset="0"/>
              </a:rPr>
              <a:t>дружно запевайте, Масленицу провожайте!</a:t>
            </a:r>
            <a:endParaRPr lang="ru-RU" sz="2400" b="1" dirty="0">
              <a:latin typeface="Bad Script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191000"/>
            <a:ext cx="3352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Bad Script" pitchFamily="2" charset="0"/>
              </a:rPr>
              <a:t>Ведущий: </a:t>
            </a:r>
            <a:br>
              <a:rPr lang="ru-RU" sz="2000" b="1" dirty="0" smtClean="0">
                <a:latin typeface="Bad Script" pitchFamily="2" charset="0"/>
              </a:rPr>
            </a:br>
            <a:r>
              <a:rPr lang="ru-RU" sz="2000" b="1" dirty="0" smtClean="0">
                <a:latin typeface="Bad Script" pitchFamily="2" charset="0"/>
              </a:rPr>
              <a:t>Нету без гармошки пляски,</a:t>
            </a:r>
            <a:br>
              <a:rPr lang="ru-RU" sz="2000" b="1" dirty="0" smtClean="0">
                <a:latin typeface="Bad Script" pitchFamily="2" charset="0"/>
              </a:rPr>
            </a:br>
            <a:r>
              <a:rPr lang="ru-RU" sz="2000" b="1" dirty="0" smtClean="0">
                <a:latin typeface="Bad Script" pitchFamily="2" charset="0"/>
              </a:rPr>
              <a:t>Небылицы нет без сказки,</a:t>
            </a:r>
            <a:br>
              <a:rPr lang="ru-RU" sz="2000" b="1" dirty="0" smtClean="0">
                <a:latin typeface="Bad Script" pitchFamily="2" charset="0"/>
              </a:rPr>
            </a:br>
            <a:r>
              <a:rPr lang="ru-RU" sz="2000" b="1" dirty="0" smtClean="0">
                <a:latin typeface="Bad Script" pitchFamily="2" charset="0"/>
              </a:rPr>
              <a:t>Посиделок – без подружки,</a:t>
            </a:r>
            <a:br>
              <a:rPr lang="ru-RU" sz="2000" b="1" dirty="0" smtClean="0">
                <a:latin typeface="Bad Script" pitchFamily="2" charset="0"/>
              </a:rPr>
            </a:br>
            <a:r>
              <a:rPr lang="ru-RU" sz="2000" b="1" dirty="0" smtClean="0">
                <a:latin typeface="Bad Script" pitchFamily="2" charset="0"/>
              </a:rPr>
              <a:t>А веселья - без частушки! </a:t>
            </a:r>
            <a:endParaRPr lang="ru-RU" sz="2000" b="1" dirty="0">
              <a:latin typeface="Bad 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70</Words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Роман</dc:creator>
  <cp:lastModifiedBy>Роман</cp:lastModifiedBy>
  <cp:revision>10</cp:revision>
  <dcterms:created xsi:type="dcterms:W3CDTF">2018-02-19T18:37:59Z</dcterms:created>
  <dcterms:modified xsi:type="dcterms:W3CDTF">2018-02-25T09:51:00Z</dcterms:modified>
</cp:coreProperties>
</file>