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0" r:id="rId3"/>
    <p:sldId id="263" r:id="rId4"/>
    <p:sldId id="257" r:id="rId5"/>
    <p:sldId id="266" r:id="rId6"/>
    <p:sldId id="264" r:id="rId7"/>
    <p:sldId id="256" r:id="rId8"/>
    <p:sldId id="262" r:id="rId9"/>
    <p:sldId id="258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54306-C466-43E1-99C9-447EC233E578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84C37-9AB6-4255-89A9-C72BD5FD8D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704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pulmix.ru/lyudi/muzhchiny/kak_slepit_povara_iz_plastilina_pojetapno.html" TargetMode="External"/><Relationship Id="rId3" Type="http://schemas.openxmlformats.org/officeDocument/2006/relationships/hyperlink" Target="http://pulmix.ru/" TargetMode="External"/><Relationship Id="rId7" Type="http://schemas.openxmlformats.org/officeDocument/2006/relationships/hyperlink" Target="http://pulmix.ru/lyudi/muzhchiny/kak_slepit_hokkeista_iz_plastilina_pojetapno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pulmix.ru/lyudi/muzhchiny/kak_slepit_pozharnogo_iz_plastilina_pojetapno.html" TargetMode="External"/><Relationship Id="rId5" Type="http://schemas.openxmlformats.org/officeDocument/2006/relationships/hyperlink" Target="http://pulmix.ru/lyudi/muzhchiny" TargetMode="External"/><Relationship Id="rId4" Type="http://schemas.openxmlformats.org/officeDocument/2006/relationships/hyperlink" Target="http://pulmix.ru/lyudi" TargetMode="External"/><Relationship Id="rId9" Type="http://schemas.openxmlformats.org/officeDocument/2006/relationships/hyperlink" Target="http://pulmix.ru/lyudi/muzhchiny/kak_slepit_milicionera_iz_plastilina_pojetapno.html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84C37-9AB6-4255-89A9-C72BD5FD8D3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84C37-9AB6-4255-89A9-C72BD5FD8D3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84C37-9AB6-4255-89A9-C72BD5FD8D3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84C37-9AB6-4255-89A9-C72BD5FD8D3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84C37-9AB6-4255-89A9-C72BD5FD8D3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Главная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» 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Люди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» 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Мужчины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слепить космонавта из пластилина своими руками поэтапно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Распечатать Спасибо, отличный урок +19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Ну какой мальчик не мечтает быть космонавтом? Пожалуй, неизведанная тема космоса манит детей, будто магнитом. И в этом уроке лепки мы предлагаем вам слепить вместе с нами легкую версию космонавта из пластилина. Такая работа предполагает создание исключительно округлых деталей, никакого точного копирования черт лица человека не понадобится, ведь космонавт одет в скафандр, его лицо скрыто за шлемом. Изучите нижеприведенный урок, и вы убедитесь, что слепить космонавта очень просто, так что смело принимайтесь за работу, особенно, если вам нужно приготовить какой-либо экспонат к выставке, посвященной дню космонавтики.</a:t>
            </a:r>
          </a:p>
          <a:p>
            <a:r>
              <a:rPr lang="ru-RU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Другие уроки на тему </a:t>
            </a:r>
            <a:r>
              <a:rPr lang="ru-RU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мужчины: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Как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 слепить пожарного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Как слепить хоккеиста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Как слепить повара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Как слепить милиционера</a:t>
            </a: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Поэтапный фото урок: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Никто не ограничивает вас в выборе цвета пластилина. Конечно, нам представляется скафандр космонавта в белом цвете. Но если у вас немного белого цвета или такой вариант кажется вам скучным, замените его любым другим или даже комбинацией, например, синим, желтым и серым.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Скатайте заготовки для туловища и шлема, а также поделите оставшийся пластилин на небольшие шарики и сделайте одинаковые детали.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Вытяните самую большую порцию в овал. Прикрепите к ней серую лепешку. Соедините шлем и туловище.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Добавьте впереди стекло (это будет белый или серый круг), сделайте окантовку.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Добавьте желтые шарики такого же размера, как синие.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Начинайте крепить шарики к нижней части скафандра, формируя ноги. Чередуйте детали по цветам. Наклеивая каждый последующий шарик, придавливайте его снизу пальцем.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Аналогично сделайте руки.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84C37-9AB6-4255-89A9-C72BD5FD8D3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84C37-9AB6-4255-89A9-C72BD5FD8D3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Documents and Settings\Пользователь\Рабочий стол\Рыжкова СЮН\картинки для презентации\tumblr_mn0splfB0x1s5jjtzo1_500.png"/>
          <p:cNvPicPr>
            <a:picLocks noChangeAspect="1" noChangeArrowheads="1"/>
          </p:cNvPicPr>
          <p:nvPr userDrawn="1"/>
        </p:nvPicPr>
        <p:blipFill>
          <a:blip r:embed="rId2" cstate="email">
            <a:lum contrast="-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34036" y="3876675"/>
            <a:ext cx="4509964" cy="2981325"/>
          </a:xfrm>
          <a:prstGeom prst="rect">
            <a:avLst/>
          </a:prstGeom>
          <a:noFill/>
        </p:spPr>
      </p:pic>
      <p:pic>
        <p:nvPicPr>
          <p:cNvPr id="1029" name="Picture 5" descr="C:\Documents and Settings\Пользователь\Рабочий стол\Рыжкова СЮН\картинки для презентации\космос1.png"/>
          <p:cNvPicPr>
            <a:picLocks noChangeAspect="1" noChangeArrowheads="1"/>
          </p:cNvPicPr>
          <p:nvPr userDrawn="1"/>
        </p:nvPicPr>
        <p:blipFill>
          <a:blip r:embed="rId3" cstate="print">
            <a:lum bright="30000" contrast="-30000"/>
          </a:blip>
          <a:srcRect/>
          <a:stretch>
            <a:fillRect/>
          </a:stretch>
        </p:blipFill>
        <p:spPr bwMode="auto">
          <a:xfrm>
            <a:off x="251520" y="0"/>
            <a:ext cx="6657975" cy="68484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6F4E0-7E84-4D05-9D44-DA9912176D06}" type="datetime1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17BC-6671-4839-AC28-D55881DAA524}" type="datetime1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A7FB-0A6B-4F70-A564-DBB4681AAB28}" type="datetime1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Пользователь\Рабочий стол\Рыжкова СЮН\картинки для презентации\космос2.png"/>
          <p:cNvPicPr>
            <a:picLocks noChangeAspect="1" noChangeArrowheads="1"/>
          </p:cNvPicPr>
          <p:nvPr userDrawn="1"/>
        </p:nvPicPr>
        <p:blipFill>
          <a:blip r:embed="rId2" cstate="print">
            <a:lum bright="20000" contrast="-40000"/>
          </a:blip>
          <a:srcRect/>
          <a:stretch>
            <a:fillRect/>
          </a:stretch>
        </p:blipFill>
        <p:spPr bwMode="auto">
          <a:xfrm>
            <a:off x="3429000" y="0"/>
            <a:ext cx="5715000" cy="5715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1970-4B85-48D0-8A9A-0E9CC87FC383}" type="datetime1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1" descr="C:\Documents and Settings\Пользователь\Рабочий стол\Рыжкова СЮН\картинки для презентации\001wf.png"/>
          <p:cNvPicPr>
            <a:picLocks noChangeAspect="1" noChangeArrowheads="1"/>
          </p:cNvPicPr>
          <p:nvPr userDrawn="1"/>
        </p:nvPicPr>
        <p:blipFill>
          <a:blip r:embed="rId3" cstate="print">
            <a:lum bright="-20000" contrast="-30000"/>
          </a:blip>
          <a:srcRect/>
          <a:stretch>
            <a:fillRect/>
          </a:stretch>
        </p:blipFill>
        <p:spPr bwMode="auto">
          <a:xfrm>
            <a:off x="971600" y="737320"/>
            <a:ext cx="7272808" cy="612068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754F-844A-4EE5-8ACB-39F8DAF3D47B}" type="datetime1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Documents and Settings\Пользователь\Рабочий стол\Рыжкова СЮН\картинки для презентации\001wf.png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-30000"/>
          </a:blip>
          <a:srcRect/>
          <a:stretch>
            <a:fillRect/>
          </a:stretch>
        </p:blipFill>
        <p:spPr bwMode="auto">
          <a:xfrm>
            <a:off x="827584" y="404664"/>
            <a:ext cx="7272808" cy="612068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10241" name="Picture 1" descr="C:\Documents and Settings\Пользователь\Рабочий стол\Рыжкова СЮН\картинки для презентации\tumblr_mn0splfB0x1s5jjtzo1_500.png"/>
          <p:cNvPicPr>
            <a:picLocks noChangeAspect="1" noChangeArrowheads="1"/>
          </p:cNvPicPr>
          <p:nvPr userDrawn="1"/>
        </p:nvPicPr>
        <p:blipFill>
          <a:blip r:embed="rId3" cstate="email">
            <a:lum contrast="-2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4509964" cy="2981325"/>
          </a:xfrm>
          <a:prstGeom prst="rect">
            <a:avLst/>
          </a:prstGeom>
          <a:noFill/>
        </p:spPr>
      </p:pic>
      <p:pic>
        <p:nvPicPr>
          <p:cNvPr id="8" name="Picture 3" descr="C:\Documents and Settings\Пользователь\Рабочий стол\Рыжкова СЮН\картинки для презентации\космос2.png"/>
          <p:cNvPicPr>
            <a:picLocks noChangeAspect="1" noChangeArrowheads="1"/>
          </p:cNvPicPr>
          <p:nvPr userDrawn="1"/>
        </p:nvPicPr>
        <p:blipFill>
          <a:blip r:embed="rId4" cstate="email">
            <a:lum bright="20000" contrast="-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47048" y="0"/>
            <a:ext cx="2996952" cy="29969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921A-969F-4F0A-B2C3-5F34699915E7}" type="datetime1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AE70-02A6-4246-ACEE-B4F3ACF20C31}" type="datetime1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Пользователь\Рабочий стол\Рыжкова СЮН\картинки для презентации\космос2.png"/>
          <p:cNvPicPr>
            <a:picLocks noChangeAspect="1" noChangeArrowheads="1"/>
          </p:cNvPicPr>
          <p:nvPr userDrawn="1"/>
        </p:nvPicPr>
        <p:blipFill>
          <a:blip r:embed="rId2" cstate="email">
            <a:lum bright="20000" contrast="-4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3150096"/>
            <a:ext cx="3707904" cy="3707904"/>
          </a:xfrm>
          <a:prstGeom prst="rect">
            <a:avLst/>
          </a:prstGeom>
          <a:noFill/>
        </p:spPr>
      </p:pic>
      <p:pic>
        <p:nvPicPr>
          <p:cNvPr id="8193" name="Picture 1" descr="C:\Documents and Settings\Пользователь\Рабочий стол\Рыжкова СЮН\картинки для презентации\001wf.png"/>
          <p:cNvPicPr>
            <a:picLocks noChangeAspect="1" noChangeArrowheads="1"/>
          </p:cNvPicPr>
          <p:nvPr userDrawn="1"/>
        </p:nvPicPr>
        <p:blipFill>
          <a:blip r:embed="rId3" cstate="print">
            <a:lum bright="-20000" contrast="-30000"/>
          </a:blip>
          <a:srcRect/>
          <a:stretch>
            <a:fillRect/>
          </a:stretch>
        </p:blipFill>
        <p:spPr bwMode="auto">
          <a:xfrm>
            <a:off x="827584" y="404664"/>
            <a:ext cx="7272808" cy="61206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3648-CA7B-451C-87E4-75B52007376F}" type="datetime1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3E517-DE88-4C2E-BA09-7A2322029D69}" type="datetime1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08287-B845-402F-ACCC-6F2474C66569}" type="datetime1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FC90-E1A4-462E-A1C0-8F36EAC7029C}" type="datetime1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13F96-92C2-425F-993E-D30179ECF5A9}" type="datetime1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ulmix.ru/lyudi/muzhchiny/kak_slepit_kosmonavta_iz_plastilina_pojetapno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67544" y="1988840"/>
            <a:ext cx="8424863" cy="2630487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Лепка</a:t>
            </a:r>
            <a:br>
              <a:rPr lang="ru-RU" b="1" dirty="0" smtClean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</a:br>
            <a:r>
              <a:rPr lang="ru-RU" b="1" dirty="0" smtClean="0">
                <a:solidFill>
                  <a:srgbClr val="1F497D">
                    <a:lumMod val="75000"/>
                  </a:srgbClr>
                </a:solidFill>
                <a:ea typeface="+mj-ea"/>
                <a:cs typeface="+mj-cs"/>
              </a:rPr>
              <a:t>«Покорители космоса»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7" name="Picture 2" descr="Как слепить космонавта из пластилина поэтапно - шаг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80728"/>
            <a:ext cx="7143750" cy="53625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7236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Добавьте желтые шарики такого же размера, как и синие.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808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88640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Начинайте крепить шарики к нижней части скафандра, формируя ноги. Чередуйте детали по цветам. Наклеивая каждый последующий шарик, придавливайте его снизу пальцем.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7652" name="Picture 4" descr="Как слепить космонавта из пластилина поэтапно - шаг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737292"/>
            <a:ext cx="6423670" cy="4822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9698" name="Picture 2" descr="Как слепить космонавта из пластилина поэтапно - шаг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124744"/>
            <a:ext cx="7143750" cy="53625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Аналогично сделайте руки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Налепите в центральную часть несколько точек</a:t>
            </a:r>
            <a:r>
              <a:rPr lang="ru-RU" sz="2400" dirty="0" smtClean="0">
                <a:solidFill>
                  <a:srgbClr val="C00000"/>
                </a:solidFill>
              </a:rPr>
              <a:t>. На </a:t>
            </a:r>
            <a:r>
              <a:rPr lang="ru-RU" sz="2400" dirty="0" smtClean="0">
                <a:solidFill>
                  <a:srgbClr val="C00000"/>
                </a:solidFill>
              </a:rPr>
              <a:t>этом лепку можно завершить. Фигурка космонавта в скафандре готова.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3794" name="Picture 2" descr="Как слепить космонавта из пластилина поэтапно - шаг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96752"/>
            <a:ext cx="7143750" cy="5362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692697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hlinkClick r:id="rId3"/>
              </a:rPr>
              <a:t>Интернет – источник: </a:t>
            </a:r>
            <a:r>
              <a:rPr lang="en-US" sz="2400" dirty="0" smtClean="0">
                <a:solidFill>
                  <a:srgbClr val="C00000"/>
                </a:solidFill>
                <a:hlinkClick r:id="rId3"/>
              </a:rPr>
              <a:t>http</a:t>
            </a:r>
            <a:r>
              <a:rPr lang="en-US" sz="2400" dirty="0" smtClean="0">
                <a:solidFill>
                  <a:srgbClr val="C00000"/>
                </a:solidFill>
                <a:hlinkClick r:id="rId3"/>
              </a:rPr>
              <a:t>://pulmix.ru/lyudi/muzhchiny/kak_slepit_kosmonavta_iz_plastilina_pojetapno.html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348880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Рекомендации родителям: Д/и «Подбери узор». Развитие зрительного восприятия и </a:t>
            </a:r>
            <a:r>
              <a:rPr lang="ru-RU" sz="4000" dirty="0" smtClean="0">
                <a:solidFill>
                  <a:srgbClr val="C00000"/>
                </a:solidFill>
              </a:rPr>
              <a:t>цветового восприятия.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827584" y="260648"/>
            <a:ext cx="7776864" cy="1296144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12850" y="260350"/>
            <a:ext cx="7931150" cy="12969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+mn-lt"/>
              </a:rPr>
              <a:t>Кто же первым в космос полетел?</a:t>
            </a:r>
            <a:br>
              <a:rPr lang="ru-RU" sz="3200" dirty="0" smtClean="0">
                <a:latin typeface="+mn-lt"/>
              </a:rPr>
            </a:br>
            <a:r>
              <a:rPr lang="ru-RU" sz="2000" i="1" dirty="0" smtClean="0">
                <a:latin typeface="+mn-lt"/>
              </a:rPr>
              <a:t>(Юрий Гагарин)</a:t>
            </a:r>
            <a:endParaRPr lang="ru-RU" sz="3200" dirty="0">
              <a:latin typeface="+mn-lt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83568" y="1916832"/>
            <a:ext cx="8136904" cy="4248472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6434" y="2780928"/>
            <a:ext cx="5384253" cy="3365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i.ucrazy.ru/files/i/2010.4.14/1271230286_0_840f_da6c7fe_orig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70687" y="1916832"/>
            <a:ext cx="2749785" cy="378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50268" y="0"/>
            <a:ext cx="4843463" cy="6858000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0847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658937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Вот и наш космодром. Ракета готова к старту…</a:t>
            </a:r>
            <a:b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Но, почему-то ракета не может взлететь …</a:t>
            </a:r>
            <a:b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 ты думаешь, почему? И что нам делать?</a:t>
            </a:r>
            <a:b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7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(сделать космонавта)</a:t>
            </a:r>
            <a:endParaRPr lang="ru-RU" sz="28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194" name="Picture 2" descr="https://million-wallpapers.ru/wallpapers/2/64/327149160816437/zapusk-shattla-v-kosm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61456"/>
            <a:ext cx="783447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65100"/>
            <a:ext cx="8229600" cy="9953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Надо нам слегка размяться </a:t>
            </a:r>
            <a:b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к полёту в космос всем собраться</a:t>
            </a:r>
            <a:endParaRPr lang="ru-RU" sz="28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6768751" cy="5424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4290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0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Никто не ограничивает вас в выборе цвета пластилина. Конечно, нам представляется скафандр космонавта в белом цвете. Но если у вас немного белого цвета или такой вариант кажется вам скучным, замените его любым другим или даже комбинацией, например, синим, желтым и серым.</a:t>
            </a:r>
            <a:endParaRPr lang="ru-RU" sz="2000" dirty="0" smtClean="0">
              <a:solidFill>
                <a:srgbClr val="C00000"/>
              </a:solidFill>
            </a:endParaRPr>
          </a:p>
        </p:txBody>
      </p:sp>
      <p:pic>
        <p:nvPicPr>
          <p:cNvPr id="6148" name="Picture 4" descr="Как слепить космонавта из пластилина поэтапно - шаг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84784"/>
            <a:ext cx="6840760" cy="5135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6892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7236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Скатайте заготовки для туловища и шлема, а также поделите оставшийся пластилин на небольшие шарики и сделайте одинаковые детали.</a:t>
            </a:r>
            <a:endParaRPr lang="ru-RU" sz="2400" dirty="0" smtClean="0">
              <a:solidFill>
                <a:srgbClr val="C00000"/>
              </a:solidFill>
            </a:endParaRPr>
          </a:p>
        </p:txBody>
      </p:sp>
      <p:pic>
        <p:nvPicPr>
          <p:cNvPr id="5125" name="Picture 5" descr="Как слепить космонавта из пластилина поэтапно - шаг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124744"/>
            <a:ext cx="7143750" cy="5362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1" y="352042"/>
            <a:ext cx="83529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Вытяните  самую большую порцию в овал. Прикрепите к ней серую лепешку. Соедините шлем и туловище.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40152" y="213543"/>
            <a:ext cx="2902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4104" name="Picture 8" descr="Как слепить космонавта из пластилина поэтапно - шаг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95424"/>
            <a:ext cx="7143750" cy="5362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431801"/>
            <a:ext cx="7236296" cy="10529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    Добавьте </a:t>
            </a:r>
            <a:r>
              <a:rPr lang="ru-RU" sz="2800" dirty="0" smtClean="0">
                <a:solidFill>
                  <a:srgbClr val="C00000"/>
                </a:solidFill>
              </a:rPr>
              <a:t>впереди стекло (это будет </a:t>
            </a:r>
            <a:r>
              <a:rPr lang="ru-RU" sz="2800" dirty="0" smtClean="0">
                <a:solidFill>
                  <a:srgbClr val="C00000"/>
                </a:solidFill>
              </a:rPr>
              <a:t>белый или </a:t>
            </a:r>
            <a:r>
              <a:rPr lang="ru-RU" sz="2800" dirty="0" smtClean="0">
                <a:solidFill>
                  <a:srgbClr val="C00000"/>
                </a:solidFill>
              </a:rPr>
              <a:t>серый круг), сделайте окантовку.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" name="Picture 2" descr="Как слепить космонавта из пластилина поэтапно - шаг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18252"/>
            <a:ext cx="6480720" cy="4864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230</Words>
  <Application>Microsoft Office PowerPoint</Application>
  <PresentationFormat>Экран (4:3)</PresentationFormat>
  <Paragraphs>54</Paragraphs>
  <Slides>14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Лепка «Покорители космоса»</vt:lpstr>
      <vt:lpstr>Кто же первым в космос полетел? (Юрий Гагарин)</vt:lpstr>
      <vt:lpstr>Слайд 3</vt:lpstr>
      <vt:lpstr>Вот и наш космодром. Ракета готова к старту… Но, почему-то ракета не может взлететь … Как ты думаешь, почему? И что нам делать? (сделать космонавта)</vt:lpstr>
      <vt:lpstr>Надо нам слегка размяться  и к полёту в космос всем собраться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задоров</dc:creator>
  <cp:lastModifiedBy>вика</cp:lastModifiedBy>
  <cp:revision>50</cp:revision>
  <dcterms:modified xsi:type="dcterms:W3CDTF">2020-05-20T07:56:29Z</dcterms:modified>
</cp:coreProperties>
</file>