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7A4F7-E49D-4250-AC13-47ECDA03854B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56B30-5A90-4419-8834-949FA14B1A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Тает снежок, ожил лужок, день прибывает, когда это бывает?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Весной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Висит за окошком кулек ледяной, он полон капели, и пахнет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весной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(Сосулька)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На проталине лесной огонек горит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весной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Огонек не смелый, как снежинка белый.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(Подснежник)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Льется и бежит по лесенке, по ступенькам ледяным, и 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весны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живые песенки звонко скачут вслед за ним. </a:t>
            </a:r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(Ручей)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56B30-5A90-4419-8834-949FA14B1A4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Рекомендации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56B30-5A90-4419-8834-949FA14B1A41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22448" cy="275961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cs typeface="Aharoni" pitchFamily="2" charset="-79"/>
              </a:rPr>
              <a:t>Рисование «Ранняя весна»</a:t>
            </a:r>
            <a:r>
              <a:rPr lang="ru-RU" dirty="0" smtClean="0">
                <a:solidFill>
                  <a:srgbClr val="FF0000"/>
                </a:solidFill>
                <a:cs typeface="Aharoni" pitchFamily="2" charset="-79"/>
              </a:rPr>
              <a:t/>
            </a:r>
            <a:br>
              <a:rPr lang="ru-RU" dirty="0" smtClean="0">
                <a:solidFill>
                  <a:srgbClr val="FF0000"/>
                </a:solidFill>
                <a:cs typeface="Aharoni" pitchFamily="2" charset="-79"/>
              </a:rPr>
            </a:br>
            <a:endParaRPr lang="ru-RU" dirty="0"/>
          </a:p>
        </p:txBody>
      </p:sp>
      <p:pic>
        <p:nvPicPr>
          <p:cNvPr id="6146" name="Picture 2" descr="https://avatars.mds.yandex.net/get-pdb/1365646/d93513d7-d48e-491d-ab2c-3c6192df4543/s1200?webp=fals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4154" b="24154"/>
          <a:stretch>
            <a:fillRect/>
          </a:stretch>
        </p:blipFill>
        <p:spPr bwMode="auto">
          <a:xfrm>
            <a:off x="2339752" y="404664"/>
            <a:ext cx="6804248" cy="5103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836712"/>
            <a:ext cx="799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Рекомендации родителям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0486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Провести беседу о весне. Закрепить знания о признаках </a:t>
            </a:r>
            <a:r>
              <a:rPr lang="ru-RU" sz="3600" dirty="0" smtClean="0"/>
              <a:t>весны.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g3.akspic.ru/image/32883-pole-cvet-derevo-tsvetok-vesna-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70938"/>
            <a:ext cx="4464496" cy="2790310"/>
          </a:xfrm>
          <a:prstGeom prst="rect">
            <a:avLst/>
          </a:prstGeom>
          <a:noFill/>
        </p:spPr>
      </p:pic>
      <p:pic>
        <p:nvPicPr>
          <p:cNvPr id="5124" name="Picture 4" descr="https://avatars.mds.yandex.net/get-pdb/1016956/6a2f7476-d8ca-4484-8bea-c746d89cf7ef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347" y="3717033"/>
            <a:ext cx="4206653" cy="31409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48680"/>
            <a:ext cx="385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Тает </a:t>
            </a:r>
            <a:r>
              <a:rPr lang="ru-RU" sz="2400" dirty="0" smtClean="0">
                <a:solidFill>
                  <a:prstClr val="black"/>
                </a:solidFill>
              </a:rPr>
              <a:t>снежок, ожил лужок, день прибывает, когда это бывает? </a:t>
            </a:r>
            <a:r>
              <a:rPr lang="ru-RU" sz="2400" i="1" dirty="0" smtClean="0">
                <a:solidFill>
                  <a:prstClr val="black"/>
                </a:solidFill>
              </a:rPr>
              <a:t>(</a:t>
            </a:r>
            <a:r>
              <a:rPr lang="ru-RU" sz="2400" b="1" i="1" dirty="0" smtClean="0">
                <a:solidFill>
                  <a:prstClr val="black"/>
                </a:solidFill>
              </a:rPr>
              <a:t>Весной</a:t>
            </a:r>
            <a:r>
              <a:rPr lang="ru-RU" sz="2400" i="1" dirty="0" smtClean="0">
                <a:solidFill>
                  <a:prstClr val="black"/>
                </a:solidFill>
              </a:rPr>
              <a:t>)</a:t>
            </a:r>
            <a:endParaRPr lang="ru-RU" sz="2400" dirty="0" smtClean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4139952" y="1407136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Висит за окошком кулек ледяной, он полон капели, и пахнет </a:t>
            </a:r>
            <a:r>
              <a:rPr lang="ru-RU" sz="2400" b="1" dirty="0" smtClean="0">
                <a:solidFill>
                  <a:prstClr val="black"/>
                </a:solidFill>
              </a:rPr>
              <a:t>весной</a:t>
            </a:r>
            <a:r>
              <a:rPr lang="ru-RU" sz="2400" dirty="0" smtClean="0">
                <a:solidFill>
                  <a:prstClr val="black"/>
                </a:solidFill>
              </a:rPr>
              <a:t>. </a:t>
            </a:r>
            <a:r>
              <a:rPr lang="ru-RU" sz="2400" i="1" dirty="0" smtClean="0">
                <a:solidFill>
                  <a:prstClr val="black"/>
                </a:solidFill>
              </a:rPr>
              <a:t>(Сосулька)</a:t>
            </a:r>
            <a:endParaRPr lang="ru-RU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4644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На проталине лесной огонек горит </a:t>
            </a:r>
            <a:r>
              <a:rPr lang="ru-RU" sz="2400" b="1" dirty="0" smtClean="0">
                <a:solidFill>
                  <a:prstClr val="black"/>
                </a:solidFill>
              </a:rPr>
              <a:t>весной</a:t>
            </a:r>
            <a:r>
              <a:rPr lang="ru-RU" sz="2400" dirty="0" smtClean="0">
                <a:solidFill>
                  <a:prstClr val="black"/>
                </a:solidFill>
              </a:rPr>
              <a:t>. Огонек не смелый, как снежинка белый. </a:t>
            </a:r>
            <a:r>
              <a:rPr lang="ru-RU" sz="2400" i="1" dirty="0" smtClean="0">
                <a:solidFill>
                  <a:prstClr val="black"/>
                </a:solidFill>
              </a:rPr>
              <a:t>(Подснежник)</a:t>
            </a:r>
            <a:endParaRPr lang="ru-RU" sz="2400" dirty="0" smtClean="0">
              <a:solidFill>
                <a:prstClr val="black"/>
              </a:solidFill>
            </a:endParaRPr>
          </a:p>
        </p:txBody>
      </p:sp>
      <p:pic>
        <p:nvPicPr>
          <p:cNvPr id="3" name="Picture 6" descr="https://i0.wp.com/landshaftadvice.ru/wp-content/uploads/2017/11/Podsnezhnik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01" y="1340768"/>
            <a:ext cx="4315907" cy="42484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19675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Льется </a:t>
            </a:r>
            <a:r>
              <a:rPr lang="ru-RU" sz="2400" dirty="0" smtClean="0">
                <a:solidFill>
                  <a:prstClr val="black"/>
                </a:solidFill>
              </a:rPr>
              <a:t>и бежит по лесенке, по ступенькам ледяным, и </a:t>
            </a:r>
            <a:r>
              <a:rPr lang="ru-RU" sz="2400" b="1" dirty="0" smtClean="0">
                <a:solidFill>
                  <a:prstClr val="black"/>
                </a:solidFill>
              </a:rPr>
              <a:t>весны</a:t>
            </a:r>
            <a:r>
              <a:rPr lang="ru-RU" sz="2400" dirty="0" smtClean="0">
                <a:solidFill>
                  <a:prstClr val="black"/>
                </a:solidFill>
              </a:rPr>
              <a:t> живые песенки звонко скачут вслед за ним. </a:t>
            </a:r>
            <a:r>
              <a:rPr lang="ru-RU" sz="2400" i="1" dirty="0" smtClean="0">
                <a:solidFill>
                  <a:prstClr val="black"/>
                </a:solidFill>
              </a:rPr>
              <a:t>(Ручей)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5" name="Picture 8" descr="https://illustrators.ru/uploads/illustration/image/1025973/main_6%D0%B4%D0%B5%D1%82%D0%BA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38467"/>
            <a:ext cx="3131841" cy="3519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"/>
            <a:ext cx="6278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Берем чистый лист бумаги формата А4 и </a:t>
            </a:r>
            <a:r>
              <a:rPr lang="ru-RU" dirty="0" err="1" smtClean="0"/>
              <a:t>карандаш.Итак</a:t>
            </a:r>
            <a:r>
              <a:rPr lang="ru-RU" dirty="0" smtClean="0"/>
              <a:t>, простым карандашом сделаем схематичный набросок.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Итак, простым карандашом сделаем схематичный набросок.</a:t>
            </a:r>
            <a:endParaRPr lang="ru-RU" dirty="0"/>
          </a:p>
        </p:txBody>
      </p:sp>
      <p:pic>
        <p:nvPicPr>
          <p:cNvPr id="2050" name="Picture 2" descr="Учимся рисовать красивый пейзаж (Шаг 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1336"/>
            <a:ext cx="900015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Проведём дугу в правой стороне листа. С левой стороны ведём линию к дуге. Соединяем их. Вверху с помощью волн делаем набросок крон деревьев, что располагаются на заднем плане.</a:t>
            </a:r>
            <a:br>
              <a:rPr lang="ru-RU" dirty="0" smtClean="0"/>
            </a:br>
            <a:r>
              <a:rPr lang="ru-RU" dirty="0" smtClean="0"/>
              <a:t>Наводим контуры деревьев, прорисовываем стволы.</a:t>
            </a:r>
          </a:p>
          <a:p>
            <a:r>
              <a:rPr lang="ru-RU" dirty="0" smtClean="0"/>
              <a:t>Делаем внизу набросок подснежников. В центральной части расположим речку, определите её границы и расположите внутри льдины. Уточняем ветки на деревьях, расположенных с левой стороны.</a:t>
            </a:r>
            <a:endParaRPr lang="ru-RU" dirty="0"/>
          </a:p>
        </p:txBody>
      </p:sp>
      <p:pic>
        <p:nvPicPr>
          <p:cNvPr id="1026" name="Picture 2" descr="Учимся рисовать красивый пейзаж (Шаг 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7007076" cy="46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85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Стираем лишние штрихи и приступаем к раскрашиванию. Подготовьте кисточки с разным размером и палитру для смешивания красок.</a:t>
            </a:r>
          </a:p>
          <a:p>
            <a:r>
              <a:rPr lang="ru-RU" dirty="0" smtClean="0"/>
              <a:t>Займёмся лесом на заднем плане. Для этого будем использовать тёмные оттенки: синий, фиолетовый, коричневый и даже чёрный. Начинаем с верхней части справа. Красим слой синего. Сверху добавляем коричневый и окрашиваем эту часть до центральной части листа. Добавляем в синий чёрную краску и окрашиваем всё до начала земли.</a:t>
            </a:r>
            <a:endParaRPr lang="ru-RU" dirty="0"/>
          </a:p>
        </p:txBody>
      </p:sp>
      <p:pic>
        <p:nvPicPr>
          <p:cNvPr id="21506" name="Picture 2" descr="Учимся рисовать красивый пейзаж (Шаг 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83008"/>
            <a:ext cx="6588224" cy="4374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6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Синий смешиваем с белым до получения светлого голубого оттенка. Закрашиваем небо с левой стороны картины. Сверху покрашенного добавляем ещё больше белого. Фиолетовым оттенком закрашиваем лес на заднем плане.</a:t>
            </a:r>
          </a:p>
          <a:p>
            <a:r>
              <a:rPr lang="ru-RU" sz="2000" dirty="0" smtClean="0"/>
              <a:t>Спускаемся. Закрасим участок земли. Используем для этого коричневую, синюю и фиолетовую краску. Старайтесь сделать переходы плавными.</a:t>
            </a:r>
          </a:p>
          <a:p>
            <a:r>
              <a:rPr lang="ru-RU" sz="2000" dirty="0" smtClean="0"/>
              <a:t>Закрасим воду. Покрываем её синим цветом. Добавляем немного белой гуаши и некоторые участки делаем светлее. Чистой белой гуашью создаём вид течения. Проводим волнистые линии по направлению течения. Льдины закрашиваем очень светлой голубой гуашью.</a:t>
            </a:r>
          </a:p>
          <a:p>
            <a:r>
              <a:rPr lang="ru-RU" sz="2000" dirty="0" smtClean="0"/>
              <a:t>Смешиваем коричневую и белую гуашь. Закрашиваем участок с левой стороны картины. Добавляем сверху полосу коричневого цвета, чтобы создалось впечатление показывающейся земли из-под снега. Несколько полос снега добавляем и с правой стороны.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Учимся рисовать красивый пейзаж (Шаг 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0858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Оформим деревья. Одно из деревьев, находящихся справа, закрашиваем голубым оттенком. Ствол и ветви второго закрываем синей гуашью. Смешиваем фиолетовый оттенок и добавляем его на крону дерева. Дерево в дали окрашиваем коричневым и светлым фиолетовым оттенком.</a:t>
            </a:r>
          </a:p>
          <a:p>
            <a:r>
              <a:rPr lang="ru-RU" sz="2000" dirty="0" smtClean="0"/>
              <a:t>Работаем с деревьями на переднем плане. Нижнюю часть каждого закрашиваем чёрным и фиолетовым цветом. Для остальной части ствола смешиваем синий и белый. Закрашиваем нужные части.</a:t>
            </a:r>
          </a:p>
          <a:p>
            <a:r>
              <a:rPr lang="ru-RU" sz="2000" dirty="0" smtClean="0"/>
              <a:t>Добавляем чёрные полосы как у берёз и несколько светлых полос для объёма. Деревья, находящиеся на дальнем плане нужно сделать темнее. Для некоторых можете использовать даже чёрный цвет.</a:t>
            </a:r>
          </a:p>
          <a:p>
            <a:r>
              <a:rPr lang="ru-RU" sz="2000" dirty="0" smtClean="0"/>
              <a:t>Осталось закрасить подснежники. Для этого обводим их зелёным. Делаем свет и тень на растения. Покрываем цветы белой гуашью. Сверху будет немного светлого голубого оттенка.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</TotalTime>
  <Words>470</Words>
  <Application>Microsoft Office PowerPoint</Application>
  <PresentationFormat>Экран (4:3)</PresentationFormat>
  <Paragraphs>28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Рисование «Ранняя весна»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вика</cp:lastModifiedBy>
  <cp:revision>5</cp:revision>
  <dcterms:created xsi:type="dcterms:W3CDTF">2020-05-19T19:44:44Z</dcterms:created>
  <dcterms:modified xsi:type="dcterms:W3CDTF">2020-05-19T20:30:56Z</dcterms:modified>
</cp:coreProperties>
</file>