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80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92" r:id="rId19"/>
    <p:sldId id="269" r:id="rId20"/>
    <p:sldId id="27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60"/>
  </p:normalViewPr>
  <p:slideViewPr>
    <p:cSldViewPr>
      <p:cViewPr varScale="1">
        <p:scale>
          <a:sx n="87" d="100"/>
          <a:sy n="87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9089B-270E-45CF-A9F8-354C5B3E1CC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326BEB-0CEE-4D1F-BAF8-CB240A16BF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846640" cy="21156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9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49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49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49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900" dirty="0">
                <a:ea typeface="Calibri"/>
                <a:cs typeface="Times New Roman"/>
              </a:rPr>
              <a:t/>
            </a:r>
            <a:br>
              <a:rPr lang="ru-RU" sz="4900" dirty="0">
                <a:ea typeface="Calibri"/>
                <a:cs typeface="Times New Roman"/>
              </a:rPr>
            </a:br>
            <a:r>
              <a:rPr lang="ru-RU" sz="4900" dirty="0" smtClean="0">
                <a:ea typeface="Calibri"/>
                <a:cs typeface="Times New Roman"/>
              </a:rPr>
              <a:t/>
            </a:r>
            <a:br>
              <a:rPr lang="ru-RU" sz="4900" dirty="0" smtClean="0">
                <a:ea typeface="Calibri"/>
                <a:cs typeface="Times New Roman"/>
              </a:rPr>
            </a:br>
            <a:r>
              <a:rPr lang="ru-RU" sz="4900" dirty="0" smtClean="0">
                <a:ea typeface="Calibri"/>
                <a:cs typeface="Times New Roman"/>
              </a:rPr>
              <a:t/>
            </a:r>
            <a:br>
              <a:rPr lang="ru-RU" sz="4900" dirty="0" smtClean="0">
                <a:ea typeface="Calibri"/>
                <a:cs typeface="Times New Roman"/>
              </a:rPr>
            </a:br>
            <a:r>
              <a:rPr lang="ru-RU" sz="3600" b="1" dirty="0" smtClean="0">
                <a:ea typeface="Calibri"/>
                <a:cs typeface="Times New Roman"/>
              </a:rPr>
              <a:t>ПРОЕКТ </a:t>
            </a:r>
            <a:r>
              <a:rPr lang="ru-RU" sz="3600" b="1" dirty="0" smtClean="0">
                <a:ea typeface="Calibri"/>
                <a:cs typeface="Times New Roman"/>
              </a:rPr>
              <a:t/>
            </a:r>
            <a:br>
              <a:rPr lang="ru-RU" sz="3600" b="1" dirty="0" smtClean="0">
                <a:ea typeface="Calibri"/>
                <a:cs typeface="Times New Roman"/>
              </a:rPr>
            </a:br>
            <a:r>
              <a:rPr lang="ru-RU" sz="3600" b="1" dirty="0" smtClean="0">
                <a:ea typeface="Calibri"/>
                <a:cs typeface="Times New Roman"/>
              </a:rPr>
              <a:t>«Путешествие в мир </a:t>
            </a:r>
            <a:r>
              <a:rPr lang="ru-RU" sz="3600" b="1" dirty="0" smtClean="0">
                <a:effectLst/>
                <a:ea typeface="Calibri"/>
                <a:cs typeface="Times New Roman"/>
              </a:rPr>
              <a:t>природы»</a:t>
            </a:r>
            <a:r>
              <a:rPr lang="ru-RU" sz="3600" b="1" dirty="0" smtClean="0">
                <a:solidFill>
                  <a:srgbClr val="9BBB59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ru-RU" sz="3600" b="1" dirty="0" smtClean="0">
                <a:solidFill>
                  <a:srgbClr val="9BBB59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 средней группе № 5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Воспитатель: </a:t>
            </a:r>
            <a:r>
              <a:rPr lang="ru-RU" sz="32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Радайкина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О.А.</a:t>
            </a:r>
            <a:r>
              <a:rPr lang="ru-RU" sz="1050" b="1" dirty="0">
                <a:effectLst/>
                <a:ea typeface="Calibri"/>
                <a:cs typeface="Times New Roman"/>
              </a:rPr>
              <a:t/>
            </a:r>
            <a:br>
              <a:rPr lang="ru-RU" sz="1050" b="1" dirty="0">
                <a:effectLst/>
                <a:ea typeface="Calibri"/>
                <a:cs typeface="Times New Roman"/>
              </a:rPr>
            </a:br>
            <a:endParaRPr lang="ru-RU" b="1" dirty="0">
              <a:effectLst/>
            </a:endParaRPr>
          </a:p>
        </p:txBody>
      </p:sp>
      <p:pic>
        <p:nvPicPr>
          <p:cNvPr id="4" name="Рисунок 3" descr="C:\Users\ЕВРО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2463"/>
            <a:ext cx="4176464" cy="38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53471" y="6093296"/>
            <a:ext cx="59112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МАДОУ «Центр развития ребенка-детский сад №2» </a:t>
            </a:r>
            <a:r>
              <a:rPr lang="ru-RU" sz="1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г.о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Саранск</a:t>
            </a:r>
            <a:endParaRPr lang="ru-RU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5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337781"/>
              </p:ext>
            </p:extLst>
          </p:nvPr>
        </p:nvGraphicFramePr>
        <p:xfrm>
          <a:off x="395535" y="260649"/>
          <a:ext cx="8496945" cy="678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Образовательная область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21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Физическое развитие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Двигательная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Подвижная игра «Садоводы и овощеводы»</a:t>
                      </a:r>
                    </a:p>
                    <a:p>
                      <a:r>
                        <a:rPr lang="ru-RU" sz="2400" b="1" dirty="0" smtClean="0"/>
                        <a:t>Подвижная игра «Караси и щука»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21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Социально-</a:t>
                      </a:r>
                      <a:r>
                        <a:rPr lang="ru-RU" sz="2400" b="1" dirty="0" err="1" smtClean="0"/>
                        <a:t>коммуникатив</a:t>
                      </a:r>
                      <a:r>
                        <a:rPr lang="ru-RU" sz="2400" b="1" dirty="0" smtClean="0"/>
                        <a:t>-</a:t>
                      </a:r>
                    </a:p>
                    <a:p>
                      <a:r>
                        <a:rPr lang="ru-RU" sz="2400" b="1" dirty="0" err="1" smtClean="0"/>
                        <a:t>ное</a:t>
                      </a:r>
                      <a:r>
                        <a:rPr lang="ru-RU" sz="2400" b="1" dirty="0" smtClean="0"/>
                        <a:t> развитие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Трудовая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Деятельность по </a:t>
                      </a:r>
                      <a:r>
                        <a:rPr lang="ru-RU" sz="2400" b="1" dirty="0" err="1" smtClean="0"/>
                        <a:t>конструирова-нию</a:t>
                      </a:r>
                      <a:r>
                        <a:rPr lang="ru-RU" sz="2400" b="1" dirty="0" smtClean="0"/>
                        <a:t>  из различных материалов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Совместная работа с родителями – изготовление кормушек</a:t>
                      </a:r>
                    </a:p>
                    <a:p>
                      <a:r>
                        <a:rPr lang="ru-RU" sz="2400" b="1" dirty="0" smtClean="0"/>
                        <a:t>Изготовление поделки «Ферма для животных»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60" y="421645"/>
            <a:ext cx="4716745" cy="60775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28" y="314937"/>
            <a:ext cx="4762872" cy="6161823"/>
          </a:xfrm>
        </p:spPr>
      </p:pic>
    </p:spTree>
    <p:extLst>
      <p:ext uri="{BB962C8B-B14F-4D97-AF65-F5344CB8AC3E}">
        <p14:creationId xmlns:p14="http://schemas.microsoft.com/office/powerpoint/2010/main" val="141226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5858798" cy="42949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31" y="2852936"/>
            <a:ext cx="5196069" cy="38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8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" y="404664"/>
            <a:ext cx="8442403" cy="61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9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890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5439881" cy="40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6035563" cy="4523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66" y="1716832"/>
            <a:ext cx="3962743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612688" cy="5915974"/>
          </a:xfrm>
        </p:spPr>
      </p:pic>
    </p:spTree>
    <p:extLst>
      <p:ext uri="{BB962C8B-B14F-4D97-AF65-F5344CB8AC3E}">
        <p14:creationId xmlns:p14="http://schemas.microsoft.com/office/powerpoint/2010/main" val="297887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2" y="260648"/>
            <a:ext cx="8892480" cy="9983379"/>
          </a:xfrm>
        </p:spPr>
      </p:pic>
    </p:spTree>
    <p:extLst>
      <p:ext uri="{BB962C8B-B14F-4D97-AF65-F5344CB8AC3E}">
        <p14:creationId xmlns:p14="http://schemas.microsoft.com/office/powerpoint/2010/main" val="341536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9599134" cy="5793507"/>
          </a:xfrm>
        </p:spPr>
      </p:pic>
    </p:spTree>
    <p:extLst>
      <p:ext uri="{BB962C8B-B14F-4D97-AF65-F5344CB8AC3E}">
        <p14:creationId xmlns:p14="http://schemas.microsoft.com/office/powerpoint/2010/main" val="410205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1235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b="1" dirty="0"/>
              <a:t>Выставка </a:t>
            </a:r>
            <a:r>
              <a:rPr lang="ru-RU" sz="2400" b="1" dirty="0" smtClean="0"/>
              <a:t>рисунков </a:t>
            </a:r>
            <a:r>
              <a:rPr lang="ru-RU" sz="2400" b="1" dirty="0"/>
              <a:t>«Наши леса и реки»</a:t>
            </a:r>
            <a:br>
              <a:rPr lang="ru-RU" sz="2400" b="1" dirty="0"/>
            </a:br>
            <a:r>
              <a:rPr lang="ru-RU" sz="2400" b="1" dirty="0" smtClean="0"/>
              <a:t>Цели: формировать </a:t>
            </a:r>
            <a:r>
              <a:rPr lang="ru-RU" sz="2400" b="1" dirty="0"/>
              <a:t>бережное отношение к земле, умение строить композицию рисунка, самостоятельно формировать замысел.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9" y="1741307"/>
            <a:ext cx="4043521" cy="22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0082"/>
            <a:ext cx="4120148" cy="23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944492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1" y="4869160"/>
            <a:ext cx="1580443" cy="168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1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196752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02217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Проблема экологического воспитания дошкольников очень актуальна.</a:t>
            </a:r>
          </a:p>
          <a:p>
            <a:r>
              <a:rPr lang="ru-RU" b="1" dirty="0"/>
              <a:t>Общение детей с природой, организованное педагогом, содержание знаний, доступное возрасту, восприятию детей, вызывает устойчивый интерес, стимулирует желание заботиться о природе и охранять ее. Чтобы воспитать у детей гуманное отношение к природе, важны не только знания, но и воспитание гуманных чувств, положительного опыта общения с природой.</a:t>
            </a:r>
          </a:p>
          <a:p>
            <a:r>
              <a:rPr lang="ru-RU" b="1" dirty="0"/>
              <a:t>Наблюдения за детьми во время самостоятельных игр на свежем воздухе показывают, что дети порой жестоко, негуманно относятся к природе. И очень важно учить ребенка с самого раннего детства понимать красоту природы, воспитать красоту природы, воспитать доброту, человечность. </a:t>
            </a:r>
          </a:p>
          <a:p>
            <a:r>
              <a:rPr lang="ru-RU" b="1" dirty="0"/>
              <a:t>                 Поэтому главная цель проекта - развивать познавательный интерес к живой природе, воспитывать любовь к природе, уважительного и заботливого отношения к ней, расширить знания о природе. Методика работы с детьми в рамках проекта разработана на основе интегрированного подхода. В ходе работы по проекту дети ведут наблюдения, экспериментируют, рисуют, лепят, знакомятся с литературными произведениями. Очень важно развивать у детей наблюдательность, эстетическое восприятие, эстетические эмоции, художественный вкус, творческие способности.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5589240"/>
            <a:ext cx="1423340" cy="13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5121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b="1" dirty="0"/>
              <a:t>Изготовление поделки «Ферма для животных»</a:t>
            </a:r>
            <a:br>
              <a:rPr lang="ru-RU" sz="2400" b="1" dirty="0"/>
            </a:br>
            <a:r>
              <a:rPr lang="ru-RU" sz="2400" b="1" dirty="0" smtClean="0"/>
              <a:t>Цели: привлечение </a:t>
            </a:r>
            <a:r>
              <a:rPr lang="ru-RU" sz="2400" b="1" dirty="0"/>
              <a:t>родителей к участию в проекте, укрепление детско-родительских отношений, воспитание желания заботиться о </a:t>
            </a:r>
            <a:r>
              <a:rPr lang="ru-RU" sz="2400" b="1" dirty="0" smtClean="0"/>
              <a:t>животных</a:t>
            </a:r>
            <a:endParaRPr lang="ru-RU" sz="24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452961" cy="574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5808588" cy="326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0366"/>
            <a:ext cx="1656184" cy="17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Проект способствовал расширению представлений детей о </a:t>
            </a:r>
            <a:r>
              <a:rPr lang="ru-RU" b="1" dirty="0" smtClean="0"/>
              <a:t>природе, повышению </a:t>
            </a:r>
            <a:r>
              <a:rPr lang="ru-RU" b="1" dirty="0"/>
              <a:t>у детей познавательного интереса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Реализация </a:t>
            </a:r>
            <a:r>
              <a:rPr lang="ru-RU" b="1" dirty="0"/>
              <a:t>данного проекта научила детей наблюдать, сравнивать, делать элементарные выводы. В процессе работы над проектом у детей расширился кругозор.</a:t>
            </a:r>
          </a:p>
          <a:p>
            <a:r>
              <a:rPr lang="ru-RU" b="1" dirty="0"/>
              <a:t>Дети </a:t>
            </a:r>
            <a:r>
              <a:rPr lang="ru-RU" b="1" dirty="0" smtClean="0"/>
              <a:t>получили </a:t>
            </a:r>
            <a:r>
              <a:rPr lang="ru-RU" b="1" dirty="0"/>
              <a:t>первичные навыки по выращиванию растений в комнатных </a:t>
            </a:r>
            <a:r>
              <a:rPr lang="ru-RU" b="1" dirty="0" smtClean="0"/>
              <a:t>условиях и узнали о полезных свойствах воды.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Сам процесс и результат проекта принес детям радость, осознания собственных умений.</a:t>
            </a:r>
          </a:p>
          <a:p>
            <a:r>
              <a:rPr lang="ru-RU" b="1" dirty="0"/>
              <a:t>Представленный  проект  позволяет  решить  задачи  ФГОС в  области экологического воспитания через интеграцию пяти образовательных областей, в различных видах детской деятельности.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19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Цель</a:t>
            </a:r>
            <a:r>
              <a:rPr lang="ru-RU" b="1" dirty="0"/>
              <a:t>: развивать познавательный интерес к живой природе, воспитывать любовь к природе, уважительного и заботливого отношения к ней, расширить знания о природе, создать условия для развития познавательных и творческих способностей детей</a:t>
            </a:r>
          </a:p>
          <a:p>
            <a:pPr marL="0" indent="0">
              <a:buNone/>
            </a:pPr>
            <a:endParaRPr lang="ru-RU" b="1" u="sng" dirty="0"/>
          </a:p>
          <a:p>
            <a:r>
              <a:rPr lang="ru-RU" b="1" u="sng" dirty="0"/>
              <a:t>Задачи:</a:t>
            </a:r>
          </a:p>
          <a:p>
            <a:endParaRPr lang="ru-RU" b="1" dirty="0"/>
          </a:p>
          <a:p>
            <a:r>
              <a:rPr lang="ru-RU" b="1" dirty="0"/>
              <a:t>1.Способствовать формированию представлений детей о растительном мире – деревьях и кустарниках.</a:t>
            </a:r>
          </a:p>
          <a:p>
            <a:r>
              <a:rPr lang="ru-RU" b="1" dirty="0"/>
              <a:t>2. Формировать эмоционально – радостное ощущение от активного участия в совместной, коллективной работе.</a:t>
            </a:r>
          </a:p>
          <a:p>
            <a:r>
              <a:rPr lang="ru-RU" b="1" dirty="0"/>
              <a:t>3. Развивать логическое мышление, речь, кругозор.</a:t>
            </a:r>
          </a:p>
          <a:p>
            <a:r>
              <a:rPr lang="ru-RU" b="1" dirty="0"/>
              <a:t>4. Воспитывать чувство прекрасного, обогащать знания и впечатления о растительном мире. </a:t>
            </a:r>
          </a:p>
          <a:p>
            <a:r>
              <a:rPr lang="ru-RU" b="1" dirty="0"/>
              <a:t>5. Воспитывать у детей эмоциональный отклик, интерес и эстетическое отношение к растительному миру.</a:t>
            </a:r>
          </a:p>
          <a:p>
            <a:r>
              <a:rPr lang="ru-RU" b="1" dirty="0"/>
              <a:t>6. Воспитывать любознательность, любовь и бережное отношение к природе родного края.</a:t>
            </a:r>
          </a:p>
          <a:p>
            <a:r>
              <a:rPr lang="ru-RU" b="1" dirty="0"/>
              <a:t>7. Содействовать сотрудничеству детей и взрослых; </a:t>
            </a:r>
          </a:p>
          <a:p>
            <a:r>
              <a:rPr lang="ru-RU" b="1" dirty="0"/>
              <a:t>8. Развивать познавательный интерес к исследовательской деятельности, желание познать новое;</a:t>
            </a:r>
          </a:p>
          <a:p>
            <a:r>
              <a:rPr lang="ru-RU" b="1" dirty="0"/>
              <a:t>9. Развивать умение работать в коллективе, желание делиться информацией, участвовать в совместной опытно-экспериментальной деятельности.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33256"/>
            <a:ext cx="1375229" cy="14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Образовательная область: </a:t>
            </a:r>
            <a:r>
              <a:rPr lang="ru-RU" dirty="0" smtClean="0"/>
              <a:t>социально-коммуникативное, познавательное, речевое, физическое, художественно-эстетическое.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дети средней группы, родители, воспитатели.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Срок реализации проекта: </a:t>
            </a:r>
            <a:r>
              <a:rPr lang="ru-RU" dirty="0" smtClean="0"/>
              <a:t>краткосрочный - 2 месяца (октябрь-ноябрь)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5373216"/>
            <a:ext cx="1521966" cy="162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620688"/>
            <a:ext cx="8352928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Предполагаемый результат:</a:t>
            </a:r>
          </a:p>
          <a:p>
            <a:pPr marL="0" indent="0">
              <a:buNone/>
            </a:pPr>
            <a:r>
              <a:rPr lang="ru-RU" b="1" dirty="0"/>
              <a:t>•	Повышение роли природной окружающей среды в экологическом воспитании детей.</a:t>
            </a:r>
          </a:p>
          <a:p>
            <a:pPr marL="0" indent="0">
              <a:buNone/>
            </a:pPr>
            <a:r>
              <a:rPr lang="ru-RU" b="1" dirty="0"/>
              <a:t>•	Увеличение непосредственного участия детей в организации и проведении различных экологических мероприятий.</a:t>
            </a:r>
          </a:p>
          <a:p>
            <a:pPr marL="0" indent="0">
              <a:buNone/>
            </a:pPr>
            <a:r>
              <a:rPr lang="ru-RU" b="1" dirty="0"/>
              <a:t>•	формирование навыков культурного поведения в природе родного края;</a:t>
            </a:r>
          </a:p>
          <a:p>
            <a:pPr marL="0" indent="0">
              <a:buNone/>
            </a:pPr>
            <a:r>
              <a:rPr lang="ru-RU" b="1" dirty="0"/>
              <a:t>•	формирование положительно-эмоционального и осознанного отношения к природе родного края: доброжелательность к живым существам;</a:t>
            </a:r>
          </a:p>
          <a:p>
            <a:pPr marL="0" indent="0">
              <a:buNone/>
            </a:pPr>
            <a:r>
              <a:rPr lang="ru-RU" b="1" dirty="0"/>
              <a:t>•	эмоциональная отзывчивость на их состояние;</a:t>
            </a:r>
          </a:p>
          <a:p>
            <a:pPr marL="0" indent="0">
              <a:buNone/>
            </a:pPr>
            <a:r>
              <a:rPr lang="ru-RU" b="1" dirty="0"/>
              <a:t>•	 развитие познавательного интереса детей;</a:t>
            </a:r>
          </a:p>
          <a:p>
            <a:pPr marL="0" indent="0">
              <a:buNone/>
            </a:pPr>
            <a:r>
              <a:rPr lang="ru-RU" b="1" dirty="0"/>
              <a:t>•	вызвать желание и умение заботиться о живом.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25678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576063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Формы и методы работы с дошкольниками в процессе реализации проекта:</a:t>
            </a:r>
          </a:p>
          <a:p>
            <a:r>
              <a:rPr lang="ru-RU" b="1" dirty="0" smtClean="0"/>
              <a:t>	Познавательные беседы</a:t>
            </a:r>
          </a:p>
          <a:p>
            <a:r>
              <a:rPr lang="ru-RU" b="1" dirty="0" smtClean="0"/>
              <a:t>	Дидактические игры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ru-RU" b="1" dirty="0" smtClean="0"/>
              <a:t>Проведение наблюдений за объектами природы</a:t>
            </a:r>
          </a:p>
          <a:p>
            <a:r>
              <a:rPr lang="ru-RU" b="1" dirty="0" smtClean="0"/>
              <a:t>	Подвижные игры</a:t>
            </a:r>
          </a:p>
          <a:p>
            <a:r>
              <a:rPr lang="ru-RU" b="1" dirty="0" smtClean="0"/>
              <a:t>	Проведение праздников</a:t>
            </a:r>
          </a:p>
          <a:p>
            <a:r>
              <a:rPr lang="ru-RU" b="1" dirty="0" smtClean="0"/>
              <a:t>	Организация экскурсий по экологической тропе</a:t>
            </a:r>
          </a:p>
          <a:p>
            <a:r>
              <a:rPr lang="ru-RU" b="1" dirty="0" smtClean="0"/>
              <a:t>	Совместная деятельность детей и родителей по созданию </a:t>
            </a:r>
            <a:r>
              <a:rPr lang="en-US" b="1" dirty="0" smtClean="0"/>
              <a:t>   </a:t>
            </a:r>
            <a:r>
              <a:rPr lang="ru-RU" b="1" dirty="0" smtClean="0"/>
              <a:t>поделок и рисунков, </a:t>
            </a:r>
          </a:p>
          <a:p>
            <a:r>
              <a:rPr lang="ru-RU" b="1" dirty="0" smtClean="0"/>
              <a:t>	Чтение произведений о животных и растениях</a:t>
            </a:r>
          </a:p>
          <a:p>
            <a:r>
              <a:rPr lang="ru-RU" b="1" dirty="0" smtClean="0"/>
              <a:t>	Самостоятельная деятельность ребёнка;</a:t>
            </a:r>
          </a:p>
          <a:p>
            <a:r>
              <a:rPr lang="ru-RU" b="1" dirty="0" smtClean="0"/>
              <a:t>	Наблюдения;</a:t>
            </a:r>
          </a:p>
          <a:p>
            <a:r>
              <a:rPr lang="ru-RU" b="1" dirty="0" smtClean="0"/>
              <a:t>	Стихи, загадки;</a:t>
            </a:r>
          </a:p>
          <a:p>
            <a:r>
              <a:rPr lang="ru-RU" b="1" dirty="0" smtClean="0"/>
              <a:t>	Досуги и развлечения.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7245"/>
            <a:ext cx="13779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ЕВРО\Desktop\depositphotos_31151515-Hands-in-the-shape-of-a-rainbow-hug-the-glob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255" y="2101660"/>
            <a:ext cx="2053244" cy="207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4" y="1700808"/>
            <a:ext cx="7318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9766"/>
            <a:ext cx="2514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92" y="2780928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6" y="2171700"/>
            <a:ext cx="2514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88" y="3444078"/>
            <a:ext cx="927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4" y="3747059"/>
            <a:ext cx="2514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06891"/>
            <a:ext cx="304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059354"/>
            <a:ext cx="2514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1096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лако 13"/>
          <p:cNvSpPr>
            <a:spLocks/>
          </p:cNvSpPr>
          <p:nvPr/>
        </p:nvSpPr>
        <p:spPr>
          <a:xfrm>
            <a:off x="6299373" y="4008755"/>
            <a:ext cx="2686685" cy="1159510"/>
          </a:xfrm>
          <a:prstGeom prst="cloud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Изобразительная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деятельность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20" y="2933328"/>
            <a:ext cx="99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29" y="2516864"/>
            <a:ext cx="2514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79" y="2057201"/>
            <a:ext cx="781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31" y="988651"/>
            <a:ext cx="2514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92696"/>
            <a:ext cx="2514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04231"/>
              </p:ext>
            </p:extLst>
          </p:nvPr>
        </p:nvGraphicFramePr>
        <p:xfrm>
          <a:off x="323529" y="116631"/>
          <a:ext cx="8245425" cy="724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8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38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Образовательная область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63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Речевое развитие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Коммуникативная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Беседа «Что такое природа»</a:t>
                      </a:r>
                    </a:p>
                    <a:p>
                      <a:r>
                        <a:rPr lang="ru-RU" sz="2000" b="1" dirty="0" smtClean="0"/>
                        <a:t>Беседа «Береги лес от пожара»</a:t>
                      </a:r>
                    </a:p>
                    <a:p>
                      <a:r>
                        <a:rPr lang="ru-RU" sz="2000" b="1" dirty="0" smtClean="0"/>
                        <a:t>Беседа «Чем полезна вода»</a:t>
                      </a:r>
                    </a:p>
                    <a:p>
                      <a:r>
                        <a:rPr lang="ru-RU" sz="2000" b="1" dirty="0" smtClean="0"/>
                        <a:t>Беседа «Влия</a:t>
                      </a:r>
                      <a:r>
                        <a:rPr lang="ru-RU" sz="2000" b="1" baseline="0" dirty="0" smtClean="0"/>
                        <a:t>ние человека на природу»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5488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Игровая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Биологическое лото</a:t>
                      </a:r>
                    </a:p>
                    <a:p>
                      <a:r>
                        <a:rPr lang="ru-RU" sz="2000" b="1" dirty="0" smtClean="0"/>
                        <a:t>Сюжетно-ролевая игра «Колобок знакомится с жизнью лесных обитателей</a:t>
                      </a:r>
                    </a:p>
                    <a:p>
                      <a:r>
                        <a:rPr lang="ru-RU" sz="2000" b="1" dirty="0" smtClean="0"/>
                        <a:t>Дидактическая</a:t>
                      </a:r>
                      <a:r>
                        <a:rPr lang="ru-RU" sz="2000" b="1" baseline="0" dirty="0" smtClean="0"/>
                        <a:t> игра «Найди кто где живет»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8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36316"/>
              </p:ext>
            </p:extLst>
          </p:nvPr>
        </p:nvGraphicFramePr>
        <p:xfrm>
          <a:off x="323527" y="260648"/>
          <a:ext cx="8496945" cy="749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Образовательная</a:t>
                      </a:r>
                      <a:r>
                        <a:rPr lang="ru-RU" sz="2000" baseline="0" dirty="0" smtClean="0"/>
                        <a:t> область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</a:t>
                      </a:r>
                      <a:r>
                        <a:rPr lang="ru-RU" sz="2000" baseline="0" dirty="0" smtClean="0"/>
                        <a:t>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4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Познавательное развитие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Познавательно-исследовательская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Работа в лаборатории «Свойства воды»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416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Художественно-эстетическое развитие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Чтение художественной литературы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Изобразитель-</a:t>
                      </a:r>
                      <a:r>
                        <a:rPr lang="ru-RU" sz="2400" b="1" dirty="0" err="1" smtClean="0"/>
                        <a:t>ная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Стихотворение «Осень»</a:t>
                      </a:r>
                    </a:p>
                    <a:p>
                      <a:r>
                        <a:rPr lang="ru-RU" sz="2400" b="1" dirty="0" smtClean="0"/>
                        <a:t>Разгадывание</a:t>
                      </a:r>
                      <a:r>
                        <a:rPr lang="ru-RU" sz="2400" b="1" baseline="0" dirty="0" smtClean="0"/>
                        <a:t> загадок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Выставка детских работ «Наши леса и реки»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4166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Музыкальная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Слушание  «Сказки венского леса» (Иоганн Штраус)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467</TotalTime>
  <Words>665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   ПРОЕКТ  «Путешествие в мир природы»  в средней группе № 5 Воспитатель: Радайкина О.А.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рисунков «Наши леса и реки» Цели: формировать бережное отношение к земле, умение строить композицию рисунка, самостоятельно формировать замысел.</vt:lpstr>
      <vt:lpstr>Изготовление поделки «Ферма для животных» Цели: привлечение родителей к участию в проекте, укрепление детско-родительских отношений, воспитание желания заботиться о животных</vt:lpstr>
      <vt:lpstr>Выводы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«Путешествие в мир природы»</dc:title>
  <dc:creator>HP</dc:creator>
  <cp:lastModifiedBy>vospital</cp:lastModifiedBy>
  <cp:revision>40</cp:revision>
  <dcterms:created xsi:type="dcterms:W3CDTF">2017-04-02T13:48:40Z</dcterms:created>
  <dcterms:modified xsi:type="dcterms:W3CDTF">2023-02-20T14:58:04Z</dcterms:modified>
</cp:coreProperties>
</file>