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90" r:id="rId4"/>
    <p:sldId id="261" r:id="rId5"/>
    <p:sldId id="262" r:id="rId6"/>
    <p:sldId id="263" r:id="rId7"/>
    <p:sldId id="273" r:id="rId8"/>
    <p:sldId id="291" r:id="rId9"/>
    <p:sldId id="274" r:id="rId10"/>
    <p:sldId id="285" r:id="rId11"/>
    <p:sldId id="295" r:id="rId12"/>
    <p:sldId id="297" r:id="rId13"/>
    <p:sldId id="278" r:id="rId14"/>
    <p:sldId id="280" r:id="rId15"/>
    <p:sldId id="281" r:id="rId16"/>
    <p:sldId id="275" r:id="rId17"/>
    <p:sldId id="300" r:id="rId18"/>
    <p:sldId id="29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6/04/07/181742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52"/>
            <a:ext cx="5429287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duba.com/user_data/944ef1867b5752d60f42f739590f92ba5221482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52"/>
            <a:ext cx="571504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ebo365.ru/images/detailed/6/full_672blagoveshen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285728"/>
            <a:ext cx="5940425" cy="6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5/04/04/130078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458787"/>
            <a:ext cx="59404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tdata.ru/u4/photo2B26/20456904486-0/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71530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ruskline.ru/images/2016/43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296601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pravmir.ru/wp-content/uploads/2013/05/mol-pered-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7316120" cy="5804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school8.narod.ru/Rukopis/06_6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28680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obozrevatel.com/16/1840230/4424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50099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5/04/06/130413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500706" cy="659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forwallpaper.com/files/thumbs/preview/54/542496__jesus-the-savior_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742" y="628650"/>
            <a:ext cx="615251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4/04/06/813107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864399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ippo.ru/img/izo/Polenow_Nazar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357166"/>
            <a:ext cx="8286807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sl.ru/media/medialibrary/bda/full_anna_pravednay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1" y="104775"/>
            <a:ext cx="3500462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ravoslavie.ru/sas/image/100564/56491.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500726" cy="669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b1algoccq.xn--p1ai/%D0%BA%D0%B0%D1%80%D1%82%D0%B8%D0%BD%D0%BA%D0%B0/%D0%B1%D0%BE%D0%BB%D1%8C%D1%88%D0%B0%D1%8F/db7933b5785a31eaed22ca8c651a46c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33769"/>
            <a:ext cx="5940425" cy="659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pbda.ru/files/2016/04/05.04.16_foto_65-587x7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413" y="214290"/>
            <a:ext cx="543879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gslide.ru/images/24/23305/96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5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</dc:creator>
  <cp:lastModifiedBy>111</cp:lastModifiedBy>
  <cp:revision>26</cp:revision>
  <dcterms:created xsi:type="dcterms:W3CDTF">2017-04-05T16:16:58Z</dcterms:created>
  <dcterms:modified xsi:type="dcterms:W3CDTF">2022-04-06T20:59:00Z</dcterms:modified>
</cp:coreProperties>
</file>