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72" r:id="rId3"/>
    <p:sldId id="275" r:id="rId4"/>
    <p:sldId id="269" r:id="rId5"/>
    <p:sldId id="270" r:id="rId6"/>
    <p:sldId id="271" r:id="rId7"/>
    <p:sldId id="276" r:id="rId8"/>
    <p:sldId id="257" r:id="rId9"/>
    <p:sldId id="262" r:id="rId10"/>
    <p:sldId id="267" r:id="rId11"/>
    <p:sldId id="25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33"/>
    <a:srgbClr val="00FF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8C949-9840-461C-9749-5A59EBDA4F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14F0C-F882-4DA3-856C-BBA94BD0A0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14F0C-F882-4DA3-856C-BBA94BD0A01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Розыск\Desktop\в\вв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68952" cy="6336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4509120"/>
            <a:ext cx="4608512" cy="1800200"/>
          </a:xfr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cs typeface="Adobe Devanagari" pitchFamily="18" charset="0"/>
              </a:rPr>
              <a:t>Презентация</a:t>
            </a:r>
            <a:r>
              <a:rPr lang="ru-RU" sz="2000" i="1" dirty="0" smtClean="0">
                <a:solidFill>
                  <a:srgbClr val="FFFF00"/>
                </a:solidFill>
                <a:cs typeface="Adobe Devanagari" pitchFamily="18" charset="0"/>
              </a:rPr>
              <a:t/>
            </a:r>
            <a:br>
              <a:rPr lang="ru-RU" sz="2000" i="1" dirty="0" smtClean="0">
                <a:solidFill>
                  <a:srgbClr val="FFFF00"/>
                </a:solidFill>
                <a:cs typeface="Adobe Devanagari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cs typeface="Adobe Devanagari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для детей подготовительной к школе группы</a:t>
            </a:r>
            <a:r>
              <a:rPr lang="ru-RU" sz="2000" dirty="0" smtClean="0">
                <a:solidFill>
                  <a:srgbClr val="FFFF00"/>
                </a:solidFill>
                <a:cs typeface="Adobe Devanagari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cs typeface="Adobe Devanagari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Выполнила: </a:t>
            </a:r>
            <a:r>
              <a:rPr lang="ru-RU" sz="1600" dirty="0" err="1" smtClean="0">
                <a:solidFill>
                  <a:srgbClr val="FFFF00"/>
                </a:solidFill>
                <a:cs typeface="Adobe Devanagari" pitchFamily="18" charset="0"/>
              </a:rPr>
              <a:t>Сюсина</a:t>
            </a: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 Н.М</a:t>
            </a: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.</a:t>
            </a:r>
            <a:b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воспитатель </a:t>
            </a: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МАДОУ </a:t>
            </a: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«</a:t>
            </a: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Детский сад 80 </a:t>
            </a: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»</a:t>
            </a:r>
            <a:b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г. </a:t>
            </a:r>
            <a:r>
              <a:rPr lang="ru-RU" sz="1600" dirty="0" smtClean="0">
                <a:solidFill>
                  <a:srgbClr val="FFFF00"/>
                </a:solidFill>
                <a:cs typeface="Adobe Devanagari" pitchFamily="18" charset="0"/>
              </a:rPr>
              <a:t>Саранск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озыск\Desktop\в\ввв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Розыск\Desktop\в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132"/>
            <a:ext cx="8712968" cy="6534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Розыск\Desktop\в\ввв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638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Розыск\Desktop\в\ввв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62718"/>
          </a:xfrm>
          <a:prstGeom prst="rect">
            <a:avLst/>
          </a:prstGeom>
          <a:solidFill>
            <a:srgbClr val="009900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Розыск\Desktop\в\0010-010-Zagadki-o-vesennikh-mesjats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7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ввв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  <p:pic>
        <p:nvPicPr>
          <p:cNvPr id="4" name="Содержимое 3" descr="ввв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442596" cy="622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C:\Users\Розыск\Desktop\в\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23528" y="692696"/>
            <a:ext cx="5832648" cy="914400"/>
          </a:xfrm>
          <a:prstGeom prst="rect">
            <a:avLst/>
          </a:prstGeom>
          <a:solidFill>
            <a:srgbClr val="0099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chemeClr val="bg1">
                    <a:lumMod val="95000"/>
                  </a:schemeClr>
                </a:solidFill>
                <a:latin typeface="Minion Pro" pitchFamily="18" charset="0"/>
                <a:ea typeface="Microsoft JhengHei" pitchFamily="34" charset="-120"/>
              </a:rPr>
              <a:t>Март- первый месяц весны</a:t>
            </a:r>
            <a:endParaRPr lang="ru-RU" sz="3600" b="1" u="sng" dirty="0">
              <a:solidFill>
                <a:schemeClr val="bg1">
                  <a:lumMod val="95000"/>
                </a:schemeClr>
              </a:solidFill>
              <a:latin typeface="Minion Pro" pitchFamily="18" charset="0"/>
              <a:ea typeface="Microsoft JhengHei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озыск\Desktop\в\ввв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642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озыск\Desktop\в\ввв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26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озыск\Desktop\в\0010-010-Zagadki-o-vesennikh-mesjats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Розыск\Desktop\в\ввв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5" cy="6426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озыск\Desktop\в\ввв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46917" cy="6452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</TotalTime>
  <Words>6</Words>
  <Application>Microsoft Office PowerPoint</Application>
  <PresentationFormat>Экран (4:3)</PresentationFormat>
  <Paragraphs>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 для детей подготовительной к школе группы Выполнила: Сюсина Н.М. воспитатель МАДОУ «Детский сад 80 »  г. Саранск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Розыск</cp:lastModifiedBy>
  <cp:revision>31</cp:revision>
  <dcterms:created xsi:type="dcterms:W3CDTF">2020-04-21T08:52:53Z</dcterms:created>
  <dcterms:modified xsi:type="dcterms:W3CDTF">2020-04-21T14:48:23Z</dcterms:modified>
</cp:coreProperties>
</file>