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4055E0-5283-4B42-94B6-4619EDBBC92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6F7418-7729-4DB5-915F-9A2E8338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42852"/>
            <a:ext cx="4500594" cy="571528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«ЦРР - детский сад №58»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643050"/>
            <a:ext cx="6929486" cy="4500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по развитию речи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«Литературный калейдоскоп»</a:t>
            </a:r>
          </a:p>
          <a:p>
            <a:pPr algn="ctr"/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Кандаева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 Н.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467600" cy="685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были у хозяйки три дочери большие. Старшая звалась Одноглазка, средняя -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Двуглазка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меньшая –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Триглазка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но они только и знали у ворот сидеть, на улицу глядеть.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ds04.infourok.ru/uploads/ex/07ce/0011bb0d-cea2337e/hello_html_1b42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26343"/>
            <a:ext cx="7858180" cy="5433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14290"/>
            <a:ext cx="7467600" cy="1000132"/>
          </a:xfrm>
        </p:spPr>
        <p:txBody>
          <a:bodyPr/>
          <a:lstStyle/>
          <a:p>
            <a:pPr algn="ctr">
              <a:buNone/>
            </a:pPr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24578" name="Picture 2" descr="https://i.pinimg.com/originals/37/49/5b/37495b9115505b762fce84bd9f719c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14666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формировать эмоциональное отношение к литературным произведениям, доставить детям радость.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слуховое восприятие, внимание.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развитию, положительных эмоций при взаимодействии с взрослыми и сверстниками.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кругозор знания детей о сказках и о героях этих сказок.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мышление и память, объяснительную речь.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выдержку, терпение.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интерес к сказкам, воспитание добрых чувств.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3429024" cy="3786214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мире много сказок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Грустных и смешных.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прожить на свете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нельзя без них.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герои сказок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Дарят нам тепло.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Добро навеки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Побеждает зло.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culture.ru/storage/images/7fd2c3c70cf6455d1ec2f74a26c20230/7e47894e2dfc97b1b349a8858af523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78956"/>
            <a:ext cx="5715040" cy="3579044"/>
          </a:xfrm>
          <a:prstGeom prst="rect">
            <a:avLst/>
          </a:prstGeom>
          <a:noFill/>
        </p:spPr>
      </p:pic>
      <p:pic>
        <p:nvPicPr>
          <p:cNvPr id="1030" name="Picture 6" descr="https://ds02.infourok.ru/uploads/ex/115a/0008b061-ddb4be12/hello_html_2da656.jpg"/>
          <p:cNvPicPr>
            <a:picLocks noChangeAspect="1" noChangeArrowheads="1"/>
          </p:cNvPicPr>
          <p:nvPr/>
        </p:nvPicPr>
        <p:blipFill>
          <a:blip r:embed="rId3" cstate="print"/>
          <a:srcRect l="14066" t="15854" r="11544" b="19512"/>
          <a:stretch>
            <a:fillRect/>
          </a:stretch>
        </p:blipFill>
        <p:spPr bwMode="auto">
          <a:xfrm>
            <a:off x="4214810" y="357166"/>
            <a:ext cx="3286148" cy="2855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16" y="142852"/>
            <a:ext cx="84296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Сказки бывают: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Волшебные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Бытовые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 животных.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Сказки о животных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Основными действующими героями будут животные.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 разговаривают, совершают добрые или плохие поступки.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ведут себя как люди.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Волшебные сказки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Волшебные сказки обычно более сложные, чем сказки о животных.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Здесь главными героями, обычно, являются люди.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Животные выступают обычно только, как помощники. (серый волк,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богатырский конь).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Бытовые сказки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Герои таких сказок обычные люди: крестьянин, солдат, наемный работник.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 борются за справедливость с вышестоящими, иногда с нечистой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силой и побеждает благодаря смекалке, хитрости и храбрости.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285728"/>
            <a:ext cx="7500990" cy="7858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не страшен серый волк, серый волк, серый волк!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ты ходишь, глупый волк, старый волк, страшный волк?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6386" name="Picture 2" descr="https://avatars.mds.yandex.net/get-pdb/1352825/6c065695-ec84-404d-8f79-0e9b10dbaa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643866" cy="528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15370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Девочка взяла самую большую ложку и похлебала из самой большой чашки, потом взяла среднюю ложку и похлебала из средней чашки, потом взяла маленькую ложечку и похлебала из синенькой чашечки.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vse-skazki.com/_dr/12/1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1"/>
            <a:ext cx="7572428" cy="5507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42852"/>
            <a:ext cx="7215238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помчались сани домой, да резвее прежнего. Проезжает Емеля по деревне, где давеча народу много помял, а там его уже дожидаются.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www.culture.ru/storage/images/de56cbbdd87cc4f6fb9edbef5f434705/f0f4304571f8bac3e47e269cc4cce8e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429552" cy="5544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496204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Домой на побывку шел солдат. Он устал и проголодался в дороге, поэтому, дойдя до деревни, решил попросится на ночлег в первую избу.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ledokol.ua/wp-content/uploads/2016/11/sacher-1-660x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30" y="1000108"/>
            <a:ext cx="7426694" cy="562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143932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Речка, речка, - просит Маша,- спрячь нас! Речка посадила её с братцем под крутой бережок, спрятала.</a:t>
            </a:r>
          </a:p>
          <a:p>
            <a:pPr algn="ctr">
              <a:buNone/>
            </a:pP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avatars.mds.yandex.net/get-pdb/2965375/bdb3b928-e9fd-4507-a912-a8f039b6f39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7643866" cy="559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309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МАДОУ «ЦРР - детский сад №58»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«ЦРР - детский сад №58»</dc:title>
  <dc:creator>USER</dc:creator>
  <cp:lastModifiedBy>USER</cp:lastModifiedBy>
  <cp:revision>10</cp:revision>
  <dcterms:created xsi:type="dcterms:W3CDTF">2020-04-26T09:27:09Z</dcterms:created>
  <dcterms:modified xsi:type="dcterms:W3CDTF">2020-04-26T11:05:14Z</dcterms:modified>
</cp:coreProperties>
</file>