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8" r:id="rId3"/>
    <p:sldId id="257" r:id="rId4"/>
    <p:sldId id="262" r:id="rId5"/>
    <p:sldId id="259" r:id="rId6"/>
    <p:sldId id="261" r:id="rId7"/>
    <p:sldId id="260" r:id="rId8"/>
    <p:sldId id="264" r:id="rId9"/>
    <p:sldId id="263" r:id="rId10"/>
    <p:sldId id="265" r:id="rId11"/>
    <p:sldId id="266" r:id="rId12"/>
    <p:sldId id="267"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734C427-AE67-47D4-8D93-554A7DBD500F}" type="datetimeFigureOut">
              <a:rPr lang="ru-RU" smtClean="0"/>
              <a:t>11.04.2017</a:t>
            </a:fld>
            <a:endParaRPr lang="ru-RU"/>
          </a:p>
        </p:txBody>
      </p:sp>
      <p:sp>
        <p:nvSpPr>
          <p:cNvPr id="5" name="Footer Placeholder 4"/>
          <p:cNvSpPr>
            <a:spLocks noGrp="1"/>
          </p:cNvSpPr>
          <p:nvPr>
            <p:ph type="ftr" sz="quarter" idx="11"/>
          </p:nvPr>
        </p:nvSpPr>
        <p:spPr>
          <a:xfrm>
            <a:off x="1371600" y="4323845"/>
            <a:ext cx="6400800" cy="365125"/>
          </a:xfrm>
        </p:spPr>
        <p:txBody>
          <a:bodyPr/>
          <a:lstStyle/>
          <a:p>
            <a:endParaRPr lang="ru-RU"/>
          </a:p>
        </p:txBody>
      </p:sp>
      <p:sp>
        <p:nvSpPr>
          <p:cNvPr id="6" name="Slide Number Placeholder 5"/>
          <p:cNvSpPr>
            <a:spLocks noGrp="1"/>
          </p:cNvSpPr>
          <p:nvPr>
            <p:ph type="sldNum" sz="quarter" idx="12"/>
          </p:nvPr>
        </p:nvSpPr>
        <p:spPr>
          <a:xfrm>
            <a:off x="8077200" y="1430866"/>
            <a:ext cx="2743200" cy="365125"/>
          </a:xfrm>
        </p:spPr>
        <p:txBody>
          <a:bodyPr/>
          <a:lstStyle/>
          <a:p>
            <a:fld id="{BBE93306-A86E-427A-8B53-460837ABBC91}" type="slidenum">
              <a:rPr lang="ru-RU" smtClean="0"/>
              <a:t>‹#›</a:t>
            </a:fld>
            <a:endParaRPr lang="ru-RU"/>
          </a:p>
        </p:txBody>
      </p:sp>
    </p:spTree>
    <p:extLst>
      <p:ext uri="{BB962C8B-B14F-4D97-AF65-F5344CB8AC3E}">
        <p14:creationId xmlns:p14="http://schemas.microsoft.com/office/powerpoint/2010/main" val="3879943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34C427-AE67-47D4-8D93-554A7DBD500F}" type="datetimeFigureOut">
              <a:rPr lang="ru-RU" smtClean="0"/>
              <a:t>11.04.2017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BE93306-A86E-427A-8B53-460837ABBC91}" type="slidenum">
              <a:rPr lang="ru-RU" smtClean="0"/>
              <a:t>‹#›</a:t>
            </a:fld>
            <a:endParaRPr lang="ru-RU"/>
          </a:p>
        </p:txBody>
      </p:sp>
    </p:spTree>
    <p:extLst>
      <p:ext uri="{BB962C8B-B14F-4D97-AF65-F5344CB8AC3E}">
        <p14:creationId xmlns:p14="http://schemas.microsoft.com/office/powerpoint/2010/main" val="3903902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734C427-AE67-47D4-8D93-554A7DBD500F}" type="datetimeFigureOut">
              <a:rPr lang="ru-RU" smtClean="0"/>
              <a:t>11.04.2017</a:t>
            </a:fld>
            <a:endParaRPr lang="ru-RU"/>
          </a:p>
        </p:txBody>
      </p:sp>
      <p:sp>
        <p:nvSpPr>
          <p:cNvPr id="6" name="Footer Placeholder 5"/>
          <p:cNvSpPr>
            <a:spLocks noGrp="1"/>
          </p:cNvSpPr>
          <p:nvPr>
            <p:ph type="ftr" sz="quarter" idx="11"/>
          </p:nvPr>
        </p:nvSpPr>
        <p:spPr>
          <a:xfrm>
            <a:off x="685800" y="379941"/>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BBE93306-A86E-427A-8B53-460837ABBC91}" type="slidenum">
              <a:rPr lang="ru-RU" smtClean="0"/>
              <a:t>‹#›</a:t>
            </a:fld>
            <a:endParaRPr lang="ru-RU"/>
          </a:p>
        </p:txBody>
      </p:sp>
    </p:spTree>
    <p:extLst>
      <p:ext uri="{BB962C8B-B14F-4D97-AF65-F5344CB8AC3E}">
        <p14:creationId xmlns:p14="http://schemas.microsoft.com/office/powerpoint/2010/main" val="2103779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734C427-AE67-47D4-8D93-554A7DBD500F}" type="datetimeFigureOut">
              <a:rPr lang="ru-RU" smtClean="0"/>
              <a:t>11.04.2017</a:t>
            </a:fld>
            <a:endParaRPr lang="ru-RU"/>
          </a:p>
        </p:txBody>
      </p:sp>
      <p:sp>
        <p:nvSpPr>
          <p:cNvPr id="6" name="Footer Placeholder 5"/>
          <p:cNvSpPr>
            <a:spLocks noGrp="1"/>
          </p:cNvSpPr>
          <p:nvPr>
            <p:ph type="ftr" sz="quarter" idx="11"/>
          </p:nvPr>
        </p:nvSpPr>
        <p:spPr>
          <a:xfrm>
            <a:off x="685800" y="379941"/>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BBE93306-A86E-427A-8B53-460837ABBC91}" type="slidenum">
              <a:rPr lang="ru-RU" smtClean="0"/>
              <a:t>‹#›</a:t>
            </a:fld>
            <a:endParaRPr lang="ru-RU"/>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08469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8734C427-AE67-47D4-8D93-554A7DBD500F}" type="datetimeFigureOut">
              <a:rPr lang="ru-RU" smtClean="0"/>
              <a:t>11.04.2017</a:t>
            </a:fld>
            <a:endParaRPr lang="ru-RU"/>
          </a:p>
        </p:txBody>
      </p:sp>
      <p:sp>
        <p:nvSpPr>
          <p:cNvPr id="6" name="Footer Placeholder 5"/>
          <p:cNvSpPr>
            <a:spLocks noGrp="1"/>
          </p:cNvSpPr>
          <p:nvPr>
            <p:ph type="ftr" sz="quarter" idx="11"/>
          </p:nvPr>
        </p:nvSpPr>
        <p:spPr>
          <a:xfrm>
            <a:off x="685800" y="378883"/>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BBE93306-A86E-427A-8B53-460837ABBC91}" type="slidenum">
              <a:rPr lang="ru-RU" smtClean="0"/>
              <a:t>‹#›</a:t>
            </a:fld>
            <a:endParaRPr lang="ru-RU"/>
          </a:p>
        </p:txBody>
      </p:sp>
    </p:spTree>
    <p:extLst>
      <p:ext uri="{BB962C8B-B14F-4D97-AF65-F5344CB8AC3E}">
        <p14:creationId xmlns:p14="http://schemas.microsoft.com/office/powerpoint/2010/main" val="4195048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8734C427-AE67-47D4-8D93-554A7DBD500F}" type="datetimeFigureOut">
              <a:rPr lang="ru-RU" smtClean="0"/>
              <a:t>11.04.2017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BE93306-A86E-427A-8B53-460837ABBC91}" type="slidenum">
              <a:rPr lang="ru-RU" smtClean="0"/>
              <a:t>‹#›</a:t>
            </a:fld>
            <a:endParaRPr lang="ru-RU"/>
          </a:p>
        </p:txBody>
      </p:sp>
    </p:spTree>
    <p:extLst>
      <p:ext uri="{BB962C8B-B14F-4D97-AF65-F5344CB8AC3E}">
        <p14:creationId xmlns:p14="http://schemas.microsoft.com/office/powerpoint/2010/main" val="59257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8734C427-AE67-47D4-8D93-554A7DBD500F}" type="datetimeFigureOut">
              <a:rPr lang="ru-RU" smtClean="0"/>
              <a:t>11.04.2017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BE93306-A86E-427A-8B53-460837ABBC91}" type="slidenum">
              <a:rPr lang="ru-RU" smtClean="0"/>
              <a:t>‹#›</a:t>
            </a:fld>
            <a:endParaRPr lang="ru-RU"/>
          </a:p>
        </p:txBody>
      </p:sp>
    </p:spTree>
    <p:extLst>
      <p:ext uri="{BB962C8B-B14F-4D97-AF65-F5344CB8AC3E}">
        <p14:creationId xmlns:p14="http://schemas.microsoft.com/office/powerpoint/2010/main" val="3420629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34C427-AE67-47D4-8D93-554A7DBD500F}" type="datetimeFigureOut">
              <a:rPr lang="ru-RU" smtClean="0"/>
              <a:t>11.04.2017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BE93306-A86E-427A-8B53-460837ABBC91}" type="slidenum">
              <a:rPr lang="ru-RU" smtClean="0"/>
              <a:t>‹#›</a:t>
            </a:fld>
            <a:endParaRPr lang="ru-RU"/>
          </a:p>
        </p:txBody>
      </p:sp>
    </p:spTree>
    <p:extLst>
      <p:ext uri="{BB962C8B-B14F-4D97-AF65-F5344CB8AC3E}">
        <p14:creationId xmlns:p14="http://schemas.microsoft.com/office/powerpoint/2010/main" val="3378979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734C427-AE67-47D4-8D93-554A7DBD500F}" type="datetimeFigureOut">
              <a:rPr lang="ru-RU" smtClean="0"/>
              <a:t>11.04.2017</a:t>
            </a:fld>
            <a:endParaRPr lang="ru-RU"/>
          </a:p>
        </p:txBody>
      </p:sp>
      <p:sp>
        <p:nvSpPr>
          <p:cNvPr id="5" name="Footer Placeholder 4"/>
          <p:cNvSpPr>
            <a:spLocks noGrp="1"/>
          </p:cNvSpPr>
          <p:nvPr>
            <p:ph type="ftr" sz="quarter" idx="11"/>
          </p:nvPr>
        </p:nvSpPr>
        <p:spPr>
          <a:xfrm>
            <a:off x="685800" y="381000"/>
            <a:ext cx="6991492" cy="365125"/>
          </a:xfrm>
        </p:spPr>
        <p:txBody>
          <a:bodyPr/>
          <a:lstStyle/>
          <a:p>
            <a:endParaRPr lang="ru-RU"/>
          </a:p>
        </p:txBody>
      </p:sp>
      <p:sp>
        <p:nvSpPr>
          <p:cNvPr id="6" name="Slide Number Placeholder 5"/>
          <p:cNvSpPr>
            <a:spLocks noGrp="1"/>
          </p:cNvSpPr>
          <p:nvPr>
            <p:ph type="sldNum" sz="quarter" idx="12"/>
          </p:nvPr>
        </p:nvSpPr>
        <p:spPr>
          <a:xfrm>
            <a:off x="10862452" y="381000"/>
            <a:ext cx="643748" cy="365125"/>
          </a:xfrm>
        </p:spPr>
        <p:txBody>
          <a:bodyPr/>
          <a:lstStyle/>
          <a:p>
            <a:fld id="{BBE93306-A86E-427A-8B53-460837ABBC91}" type="slidenum">
              <a:rPr lang="ru-RU" smtClean="0"/>
              <a:t>‹#›</a:t>
            </a:fld>
            <a:endParaRPr lang="ru-RU"/>
          </a:p>
        </p:txBody>
      </p:sp>
    </p:spTree>
    <p:extLst>
      <p:ext uri="{BB962C8B-B14F-4D97-AF65-F5344CB8AC3E}">
        <p14:creationId xmlns:p14="http://schemas.microsoft.com/office/powerpoint/2010/main" val="539559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34C427-AE67-47D4-8D93-554A7DBD500F}" type="datetimeFigureOut">
              <a:rPr lang="ru-RU" smtClean="0"/>
              <a:t>11.04.2017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BE93306-A86E-427A-8B53-460837ABBC91}" type="slidenum">
              <a:rPr lang="ru-RU" smtClean="0"/>
              <a:t>‹#›</a:t>
            </a:fld>
            <a:endParaRPr lang="ru-RU"/>
          </a:p>
        </p:txBody>
      </p:sp>
    </p:spTree>
    <p:extLst>
      <p:ext uri="{BB962C8B-B14F-4D97-AF65-F5344CB8AC3E}">
        <p14:creationId xmlns:p14="http://schemas.microsoft.com/office/powerpoint/2010/main" val="1094518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734C427-AE67-47D4-8D93-554A7DBD500F}" type="datetimeFigureOut">
              <a:rPr lang="ru-RU" smtClean="0"/>
              <a:t>11.04.2017</a:t>
            </a:fld>
            <a:endParaRPr lang="ru-RU"/>
          </a:p>
        </p:txBody>
      </p:sp>
      <p:sp>
        <p:nvSpPr>
          <p:cNvPr id="5" name="Footer Placeholder 4"/>
          <p:cNvSpPr>
            <a:spLocks noGrp="1"/>
          </p:cNvSpPr>
          <p:nvPr>
            <p:ph type="ftr" sz="quarter" idx="11"/>
          </p:nvPr>
        </p:nvSpPr>
        <p:spPr>
          <a:xfrm>
            <a:off x="685800" y="381001"/>
            <a:ext cx="6991492" cy="364065"/>
          </a:xfrm>
        </p:spPr>
        <p:txBody>
          <a:bodyPr/>
          <a:lstStyle/>
          <a:p>
            <a:endParaRPr lang="ru-RU"/>
          </a:p>
        </p:txBody>
      </p:sp>
      <p:sp>
        <p:nvSpPr>
          <p:cNvPr id="6" name="Slide Number Placeholder 5"/>
          <p:cNvSpPr>
            <a:spLocks noGrp="1"/>
          </p:cNvSpPr>
          <p:nvPr>
            <p:ph type="sldNum" sz="quarter" idx="12"/>
          </p:nvPr>
        </p:nvSpPr>
        <p:spPr>
          <a:xfrm>
            <a:off x="10862452" y="381000"/>
            <a:ext cx="643748" cy="365125"/>
          </a:xfrm>
        </p:spPr>
        <p:txBody>
          <a:bodyPr/>
          <a:lstStyle/>
          <a:p>
            <a:fld id="{BBE93306-A86E-427A-8B53-460837ABBC91}" type="slidenum">
              <a:rPr lang="ru-RU" smtClean="0"/>
              <a:t>‹#›</a:t>
            </a:fld>
            <a:endParaRPr lang="ru-RU"/>
          </a:p>
        </p:txBody>
      </p:sp>
    </p:spTree>
    <p:extLst>
      <p:ext uri="{BB962C8B-B14F-4D97-AF65-F5344CB8AC3E}">
        <p14:creationId xmlns:p14="http://schemas.microsoft.com/office/powerpoint/2010/main" val="66704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734C427-AE67-47D4-8D93-554A7DBD500F}" type="datetimeFigureOut">
              <a:rPr lang="ru-RU" smtClean="0"/>
              <a:t>11.04.2017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BE93306-A86E-427A-8B53-460837ABBC91}" type="slidenum">
              <a:rPr lang="ru-RU" smtClean="0"/>
              <a:t>‹#›</a:t>
            </a:fld>
            <a:endParaRPr lang="ru-RU"/>
          </a:p>
        </p:txBody>
      </p:sp>
    </p:spTree>
    <p:extLst>
      <p:ext uri="{BB962C8B-B14F-4D97-AF65-F5344CB8AC3E}">
        <p14:creationId xmlns:p14="http://schemas.microsoft.com/office/powerpoint/2010/main" val="687638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734C427-AE67-47D4-8D93-554A7DBD500F}" type="datetimeFigureOut">
              <a:rPr lang="ru-RU" smtClean="0"/>
              <a:t>11.04.2017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BE93306-A86E-427A-8B53-460837ABBC91}" type="slidenum">
              <a:rPr lang="ru-RU" smtClean="0"/>
              <a:t>‹#›</a:t>
            </a:fld>
            <a:endParaRPr lang="ru-RU"/>
          </a:p>
        </p:txBody>
      </p:sp>
    </p:spTree>
    <p:extLst>
      <p:ext uri="{BB962C8B-B14F-4D97-AF65-F5344CB8AC3E}">
        <p14:creationId xmlns:p14="http://schemas.microsoft.com/office/powerpoint/2010/main" val="829021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734C427-AE67-47D4-8D93-554A7DBD500F}" type="datetimeFigureOut">
              <a:rPr lang="ru-RU" smtClean="0"/>
              <a:t>11.04.2017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BE93306-A86E-427A-8B53-460837ABBC91}" type="slidenum">
              <a:rPr lang="ru-RU" smtClean="0"/>
              <a:t>‹#›</a:t>
            </a:fld>
            <a:endParaRPr lang="ru-RU"/>
          </a:p>
        </p:txBody>
      </p:sp>
    </p:spTree>
    <p:extLst>
      <p:ext uri="{BB962C8B-B14F-4D97-AF65-F5344CB8AC3E}">
        <p14:creationId xmlns:p14="http://schemas.microsoft.com/office/powerpoint/2010/main" val="342493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34C427-AE67-47D4-8D93-554A7DBD500F}" type="datetimeFigureOut">
              <a:rPr lang="ru-RU" smtClean="0"/>
              <a:t>11.04.2017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BE93306-A86E-427A-8B53-460837ABBC91}" type="slidenum">
              <a:rPr lang="ru-RU" smtClean="0"/>
              <a:t>‹#›</a:t>
            </a:fld>
            <a:endParaRPr lang="ru-RU"/>
          </a:p>
        </p:txBody>
      </p:sp>
    </p:spTree>
    <p:extLst>
      <p:ext uri="{BB962C8B-B14F-4D97-AF65-F5344CB8AC3E}">
        <p14:creationId xmlns:p14="http://schemas.microsoft.com/office/powerpoint/2010/main" val="1855917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34C427-AE67-47D4-8D93-554A7DBD500F}" type="datetimeFigureOut">
              <a:rPr lang="ru-RU" smtClean="0"/>
              <a:t>11.04.2017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BE93306-A86E-427A-8B53-460837ABBC91}" type="slidenum">
              <a:rPr lang="ru-RU" smtClean="0"/>
              <a:t>‹#›</a:t>
            </a:fld>
            <a:endParaRPr lang="ru-RU"/>
          </a:p>
        </p:txBody>
      </p:sp>
    </p:spTree>
    <p:extLst>
      <p:ext uri="{BB962C8B-B14F-4D97-AF65-F5344CB8AC3E}">
        <p14:creationId xmlns:p14="http://schemas.microsoft.com/office/powerpoint/2010/main" val="1887325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34C427-AE67-47D4-8D93-554A7DBD500F}" type="datetimeFigureOut">
              <a:rPr lang="ru-RU" smtClean="0"/>
              <a:t>11.04.2017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BE93306-A86E-427A-8B53-460837ABBC91}" type="slidenum">
              <a:rPr lang="ru-RU" smtClean="0"/>
              <a:t>‹#›</a:t>
            </a:fld>
            <a:endParaRPr lang="ru-RU"/>
          </a:p>
        </p:txBody>
      </p:sp>
    </p:spTree>
    <p:extLst>
      <p:ext uri="{BB962C8B-B14F-4D97-AF65-F5344CB8AC3E}">
        <p14:creationId xmlns:p14="http://schemas.microsoft.com/office/powerpoint/2010/main" val="792226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734C427-AE67-47D4-8D93-554A7DBD500F}" type="datetimeFigureOut">
              <a:rPr lang="ru-RU" smtClean="0"/>
              <a:t>11.04.2017</a:t>
            </a:fld>
            <a:endParaRPr lang="ru-RU"/>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BE93306-A86E-427A-8B53-460837ABBC91}" type="slidenum">
              <a:rPr lang="ru-RU" smtClean="0"/>
              <a:t>‹#›</a:t>
            </a:fld>
            <a:endParaRPr lang="ru-RU"/>
          </a:p>
        </p:txBody>
      </p:sp>
    </p:spTree>
    <p:extLst>
      <p:ext uri="{BB962C8B-B14F-4D97-AF65-F5344CB8AC3E}">
        <p14:creationId xmlns:p14="http://schemas.microsoft.com/office/powerpoint/2010/main" val="3585783591"/>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a:t>М</a:t>
            </a:r>
            <a:r>
              <a:rPr lang="ru-RU" dirty="0" smtClean="0"/>
              <a:t>ой любимый фильм</a:t>
            </a:r>
            <a:endParaRPr lang="ru-RU" dirty="0"/>
          </a:p>
        </p:txBody>
      </p:sp>
      <p:sp>
        <p:nvSpPr>
          <p:cNvPr id="3" name="Подзаголовок 2"/>
          <p:cNvSpPr>
            <a:spLocks noGrp="1"/>
          </p:cNvSpPr>
          <p:nvPr>
            <p:ph type="subTitle" idx="1"/>
          </p:nvPr>
        </p:nvSpPr>
        <p:spPr>
          <a:xfrm>
            <a:off x="1371600" y="3632201"/>
            <a:ext cx="9448800" cy="2813866"/>
          </a:xfrm>
        </p:spPr>
        <p:txBody>
          <a:bodyPr/>
          <a:lstStyle/>
          <a:p>
            <a:r>
              <a:rPr lang="ru-RU" sz="2800" dirty="0" smtClean="0"/>
              <a:t>«Один дома»                                </a:t>
            </a:r>
          </a:p>
          <a:p>
            <a:r>
              <a:rPr lang="ru-RU" dirty="0" smtClean="0"/>
              <a:t>    «</a:t>
            </a:r>
            <a:r>
              <a:rPr lang="en-US" sz="2800" dirty="0"/>
              <a:t>A</a:t>
            </a:r>
            <a:r>
              <a:rPr lang="en-US" sz="2800" dirty="0" smtClean="0"/>
              <a:t>lone </a:t>
            </a:r>
            <a:r>
              <a:rPr lang="en-US" sz="2800" dirty="0"/>
              <a:t>at </a:t>
            </a:r>
            <a:r>
              <a:rPr lang="en-US" sz="2800" dirty="0" smtClean="0"/>
              <a:t>home</a:t>
            </a:r>
            <a:r>
              <a:rPr lang="ru-RU" sz="2800" smtClean="0"/>
              <a:t>»</a:t>
            </a:r>
            <a:endParaRPr lang="ru-RU" sz="2800" dirty="0"/>
          </a:p>
          <a:p>
            <a:endParaRPr lang="ru-RU" dirty="0" smtClean="0"/>
          </a:p>
          <a:p>
            <a:endParaRPr lang="ru-RU" dirty="0"/>
          </a:p>
          <a:p>
            <a:pPr algn="r"/>
            <a:r>
              <a:rPr lang="ru-RU" dirty="0" smtClean="0"/>
              <a:t>выполнила : Янгличева Кадрия</a:t>
            </a:r>
          </a:p>
          <a:p>
            <a:pPr algn="r"/>
            <a:r>
              <a:rPr lang="ru-RU" dirty="0" smtClean="0"/>
              <a:t>Проверила :</a:t>
            </a:r>
            <a:r>
              <a:rPr lang="ru-RU" dirty="0"/>
              <a:t>А</a:t>
            </a:r>
            <a:r>
              <a:rPr lang="ru-RU" dirty="0" smtClean="0"/>
              <a:t>бдрашитова Нязиля Абдулхаевна</a:t>
            </a:r>
            <a:endParaRPr lang="ru-RU" dirty="0"/>
          </a:p>
        </p:txBody>
      </p:sp>
    </p:spTree>
    <p:extLst>
      <p:ext uri="{BB962C8B-B14F-4D97-AF65-F5344CB8AC3E}">
        <p14:creationId xmlns:p14="http://schemas.microsoft.com/office/powerpoint/2010/main" val="22525739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951" y="90535"/>
            <a:ext cx="11508966" cy="6473793"/>
          </a:xfrm>
        </p:spPr>
      </p:pic>
    </p:spTree>
    <p:extLst>
      <p:ext uri="{BB962C8B-B14F-4D97-AF65-F5344CB8AC3E}">
        <p14:creationId xmlns:p14="http://schemas.microsoft.com/office/powerpoint/2010/main" val="310750821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8309" y="-50620"/>
            <a:ext cx="9759636" cy="65023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37171566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1149" y="751438"/>
            <a:ext cx="10022186" cy="2000008"/>
          </a:xfrm>
        </p:spPr>
        <p:txBody>
          <a:bodyPr>
            <a:noAutofit/>
          </a:bodyPr>
          <a:lstStyle/>
          <a:p>
            <a:r>
              <a:rPr lang="en-US" sz="6600" dirty="0"/>
              <a:t>Thank you for your </a:t>
            </a:r>
            <a:r>
              <a:rPr lang="ru-RU" sz="6600" smtClean="0"/>
              <a:t>     </a:t>
            </a:r>
            <a:r>
              <a:rPr lang="en-US" sz="6600" smtClean="0"/>
              <a:t>attention</a:t>
            </a:r>
            <a:endParaRPr lang="ru-RU" sz="6600" dirty="0"/>
          </a:p>
        </p:txBody>
      </p:sp>
      <p:sp>
        <p:nvSpPr>
          <p:cNvPr id="3" name="Улыбающееся лицо 2"/>
          <p:cNvSpPr/>
          <p:nvPr/>
        </p:nvSpPr>
        <p:spPr>
          <a:xfrm>
            <a:off x="7369521" y="3114392"/>
            <a:ext cx="1321806" cy="1348966"/>
          </a:xfrm>
          <a:prstGeom prst="smileyFace">
            <a:avLst/>
          </a:prstGeom>
          <a:solidFill>
            <a:schemeClr val="accent3">
              <a:lumMod val="75000"/>
            </a:schemeClr>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Улыбающееся лицо 3"/>
          <p:cNvSpPr/>
          <p:nvPr/>
        </p:nvSpPr>
        <p:spPr>
          <a:xfrm>
            <a:off x="3141552" y="2598345"/>
            <a:ext cx="1394234" cy="1348966"/>
          </a:xfrm>
          <a:prstGeom prst="smileyFace">
            <a:avLst/>
          </a:prstGeom>
          <a:solidFill>
            <a:schemeClr val="accent3">
              <a:lumMod val="75000"/>
            </a:schemeClr>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олнце 4"/>
          <p:cNvSpPr/>
          <p:nvPr/>
        </p:nvSpPr>
        <p:spPr>
          <a:xfrm>
            <a:off x="-181069" y="-190122"/>
            <a:ext cx="1312752" cy="1376126"/>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00"/>
              </a:solidFill>
            </a:endParaRPr>
          </a:p>
        </p:txBody>
      </p:sp>
    </p:spTree>
    <p:extLst>
      <p:ext uri="{BB962C8B-B14F-4D97-AF65-F5344CB8AC3E}">
        <p14:creationId xmlns:p14="http://schemas.microsoft.com/office/powerpoint/2010/main" val="2723206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7381" y="6372251"/>
            <a:ext cx="10822034" cy="819355"/>
          </a:xfrm>
        </p:spPr>
        <p:txBody>
          <a:bodyPr/>
          <a:lstStyle/>
          <a:p>
            <a:endParaRPr lang="ru-RU" dirty="0"/>
          </a:p>
        </p:txBody>
      </p:sp>
      <p:sp>
        <p:nvSpPr>
          <p:cNvPr id="4" name="Текст 3"/>
          <p:cNvSpPr>
            <a:spLocks noGrp="1"/>
          </p:cNvSpPr>
          <p:nvPr>
            <p:ph type="body" sz="half" idx="2"/>
          </p:nvPr>
        </p:nvSpPr>
        <p:spPr>
          <a:xfrm>
            <a:off x="683167" y="6304367"/>
            <a:ext cx="10820400" cy="701969"/>
          </a:xfrm>
        </p:spPr>
        <p:txBody>
          <a:bodyPr/>
          <a:lstStyle/>
          <a:p>
            <a:endParaRPr lang="ru-RU" dirty="0"/>
          </a:p>
        </p:txBody>
      </p:sp>
      <p:pic>
        <p:nvPicPr>
          <p:cNvPr id="7" name="Рисунок 6"/>
          <p:cNvPicPr>
            <a:picLocks noGrp="1" noChangeAspect="1"/>
          </p:cNvPicPr>
          <p:nvPr>
            <p:ph type="pic" idx="1"/>
          </p:nvPr>
        </p:nvPicPr>
        <p:blipFill>
          <a:blip r:embed="rId2">
            <a:extLst>
              <a:ext uri="{28A0092B-C50C-407E-A947-70E740481C1C}">
                <a14:useLocalDpi xmlns:a14="http://schemas.microsoft.com/office/drawing/2010/main" val="0"/>
              </a:ext>
            </a:extLst>
          </a:blip>
          <a:srcRect l="180" r="180"/>
          <a:stretch>
            <a:fillRect/>
          </a:stretch>
        </p:blipFill>
        <p:spPr>
          <a:xfrm>
            <a:off x="-323766" y="0"/>
            <a:ext cx="12600644" cy="6858000"/>
          </a:xfrm>
        </p:spPr>
      </p:pic>
    </p:spTree>
    <p:extLst>
      <p:ext uri="{BB962C8B-B14F-4D97-AF65-F5344CB8AC3E}">
        <p14:creationId xmlns:p14="http://schemas.microsoft.com/office/powerpoint/2010/main" val="40554763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08641"/>
            <a:ext cx="5008830" cy="3015558"/>
          </a:xfrm>
        </p:spPr>
        <p:txBody>
          <a:bodyPr>
            <a:normAutofit fontScale="90000"/>
          </a:bodyPr>
          <a:lstStyle/>
          <a:p>
            <a:r>
              <a:rPr lang="en-US" sz="2800" dirty="0"/>
              <a:t>Kevin </a:t>
            </a:r>
            <a:r>
              <a:rPr lang="en-US" sz="2800" dirty="0" err="1"/>
              <a:t>McChalister</a:t>
            </a:r>
            <a:r>
              <a:rPr lang="en-US" sz="2800" dirty="0"/>
              <a:t> - the hero of the films "Alone at home", "Alone at home 2: Lost in New York." An eight-year-old boy who was able to single-handedly defeat and imprison robbers who attempted to steal his family's house.</a:t>
            </a:r>
            <a:endParaRPr lang="ru-RU" sz="2800"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13670" r="13670"/>
          <a:stretch>
            <a:fillRect/>
          </a:stretch>
        </p:blipFill>
        <p:spPr>
          <a:xfrm>
            <a:off x="5532438" y="108641"/>
            <a:ext cx="6659562" cy="6110288"/>
          </a:xfrm>
        </p:spPr>
      </p:pic>
      <p:sp>
        <p:nvSpPr>
          <p:cNvPr id="4" name="Текст 3"/>
          <p:cNvSpPr>
            <a:spLocks noGrp="1"/>
          </p:cNvSpPr>
          <p:nvPr>
            <p:ph type="body" sz="half" idx="2"/>
          </p:nvPr>
        </p:nvSpPr>
        <p:spPr>
          <a:xfrm>
            <a:off x="70165" y="3124199"/>
            <a:ext cx="5552038" cy="3094485"/>
          </a:xfrm>
        </p:spPr>
        <p:txBody>
          <a:bodyPr>
            <a:normAutofit fontScale="92500"/>
          </a:bodyPr>
          <a:lstStyle/>
          <a:p>
            <a:r>
              <a:rPr lang="ru-RU" sz="2800" dirty="0"/>
              <a:t>Кевин </a:t>
            </a:r>
            <a:r>
              <a:rPr lang="ru-RU" sz="2800" dirty="0" err="1"/>
              <a:t>Маккалистер</a:t>
            </a:r>
            <a:r>
              <a:rPr lang="ru-RU" sz="2800" dirty="0"/>
              <a:t> - герой фильмов "Один дома", "Один дома 2: Потерянный в Нью-Йорке". Восьмилетний мальчик, который смог в одиночку победить и упрятать в тюрьму грабителей, пытавшихся обворовать дом его семьи.</a:t>
            </a:r>
          </a:p>
        </p:txBody>
      </p:sp>
    </p:spTree>
    <p:extLst>
      <p:ext uri="{BB962C8B-B14F-4D97-AF65-F5344CB8AC3E}">
        <p14:creationId xmlns:p14="http://schemas.microsoft.com/office/powerpoint/2010/main" val="29076200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10985625" y="488888"/>
            <a:ext cx="1041149" cy="780862"/>
          </a:xfrm>
        </p:spPr>
        <p:txBody>
          <a:bodyPr>
            <a:normAutofit/>
          </a:bodyPr>
          <a:lstStyle/>
          <a:p>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4849" y="0"/>
            <a:ext cx="9105156" cy="6747247"/>
          </a:xfrm>
        </p:spPr>
      </p:pic>
    </p:spTree>
    <p:extLst>
      <p:ext uri="{BB962C8B-B14F-4D97-AF65-F5344CB8AC3E}">
        <p14:creationId xmlns:p14="http://schemas.microsoft.com/office/powerpoint/2010/main" val="11621284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069941" cy="3124200"/>
          </a:xfrm>
        </p:spPr>
        <p:txBody>
          <a:bodyPr>
            <a:normAutofit/>
          </a:bodyPr>
          <a:lstStyle/>
          <a:p>
            <a:r>
              <a:rPr lang="en-US" sz="1600" dirty="0"/>
              <a:t>Kevin was a small eight-year-old boy, the youngest child in a large family living in a suburb of Chicago, in the town of </a:t>
            </a:r>
            <a:r>
              <a:rPr lang="en-US" sz="1600" dirty="0" err="1"/>
              <a:t>Vinetka</a:t>
            </a:r>
            <a:r>
              <a:rPr lang="en-US" sz="1600" dirty="0"/>
              <a:t>. The elder sisters and brothers oppress him, but his parents do not pay attention, because the family has many children. Before the whole family left for France for Christmas, Kevin was unfairly punished and sent to sleep in the attic. An angry boy dreams that all his relatives will perish and leave him alone.</a:t>
            </a:r>
            <a:r>
              <a:rPr lang="en-US" sz="2800" dirty="0"/>
              <a:t/>
            </a:r>
            <a:br>
              <a:rPr lang="en-US" sz="2800" dirty="0"/>
            </a:br>
            <a:endParaRPr lang="ru-RU" sz="2800" dirty="0"/>
          </a:p>
        </p:txBody>
      </p:sp>
      <p:sp>
        <p:nvSpPr>
          <p:cNvPr id="4" name="Текст 3"/>
          <p:cNvSpPr>
            <a:spLocks noGrp="1"/>
          </p:cNvSpPr>
          <p:nvPr>
            <p:ph type="body" sz="half" idx="2"/>
          </p:nvPr>
        </p:nvSpPr>
        <p:spPr>
          <a:xfrm>
            <a:off x="33950" y="3124200"/>
            <a:ext cx="5108418" cy="3094485"/>
          </a:xfrm>
        </p:spPr>
        <p:txBody>
          <a:bodyPr/>
          <a:lstStyle/>
          <a:p>
            <a:r>
              <a:rPr lang="ru-RU" dirty="0"/>
              <a:t>Кевин был маленьким восьмилетним мальчиком, младшим ребенком в большой семье, живущей в пригороде Чикаго, в городке </a:t>
            </a:r>
            <a:r>
              <a:rPr lang="ru-RU" dirty="0" err="1"/>
              <a:t>Виннетка</a:t>
            </a:r>
            <a:r>
              <a:rPr lang="ru-RU" dirty="0"/>
              <a:t>. Старшие сестры и братья его притесняют, а родители не обращают внимания, потому что в семье много детей. Перед отъездом всей семьи во Францию на Рождество, Кевина несправедливо наказывают и отправляют спать на чердак. обозленный мальчик мечтает, чтобы все его родные сгинули и оставили его в покое.</a:t>
            </a:r>
          </a:p>
        </p:txBody>
      </p:sp>
      <p:pic>
        <p:nvPicPr>
          <p:cNvPr id="7" name="Рисунок 6"/>
          <p:cNvPicPr>
            <a:picLocks noGrp="1" noChangeAspect="1"/>
          </p:cNvPicPr>
          <p:nvPr>
            <p:ph type="pic" idx="1"/>
          </p:nvPr>
        </p:nvPicPr>
        <p:blipFill>
          <a:blip r:embed="rId2">
            <a:extLst>
              <a:ext uri="{28A0092B-C50C-407E-A947-70E740481C1C}">
                <a14:useLocalDpi xmlns:a14="http://schemas.microsoft.com/office/drawing/2010/main" val="0"/>
              </a:ext>
            </a:extLst>
          </a:blip>
          <a:srcRect l="15386" r="15386"/>
          <a:stretch>
            <a:fillRect/>
          </a:stretch>
        </p:blipFill>
        <p:spPr>
          <a:xfrm>
            <a:off x="5069941" y="0"/>
            <a:ext cx="7121525" cy="6858000"/>
          </a:xfrm>
        </p:spPr>
      </p:pic>
    </p:spTree>
    <p:extLst>
      <p:ext uri="{BB962C8B-B14F-4D97-AF65-F5344CB8AC3E}">
        <p14:creationId xmlns:p14="http://schemas.microsoft.com/office/powerpoint/2010/main" val="35994969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338" y="0"/>
            <a:ext cx="11732246" cy="6606204"/>
          </a:xfrm>
        </p:spPr>
      </p:pic>
    </p:spTree>
    <p:extLst>
      <p:ext uri="{BB962C8B-B14F-4D97-AF65-F5344CB8AC3E}">
        <p14:creationId xmlns:p14="http://schemas.microsoft.com/office/powerpoint/2010/main" val="212916356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427145" cy="3124200"/>
          </a:xfrm>
        </p:spPr>
        <p:txBody>
          <a:bodyPr>
            <a:noAutofit/>
          </a:bodyPr>
          <a:lstStyle/>
          <a:p>
            <a:r>
              <a:rPr lang="en-US" sz="1400" dirty="0"/>
              <a:t>In the morning, family members, late for the airport, forget Kevin at home and fly away without him. First, Kevin rejoices and enjoys loneliness and permissiveness, but then begins to yearn for the family. Then he learns that two thugs Harry and Marv want to rob his house. Kevin, protecting his house, turns it into a fortress, setting up a multitude of traps. He successfully repulsed the attacks of the robbers. Meanwhile his family returns and Kevin understands how he loves them.</a:t>
            </a:r>
            <a:br>
              <a:rPr lang="en-US" sz="1400" dirty="0"/>
            </a:br>
            <a:endParaRPr lang="ru-RU" sz="1400" dirty="0"/>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27145" y="0"/>
            <a:ext cx="8245751" cy="6858000"/>
          </a:xfrm>
        </p:spPr>
      </p:pic>
      <p:sp>
        <p:nvSpPr>
          <p:cNvPr id="4" name="Текст 3"/>
          <p:cNvSpPr>
            <a:spLocks noGrp="1"/>
          </p:cNvSpPr>
          <p:nvPr>
            <p:ph type="body" sz="half" idx="2"/>
          </p:nvPr>
        </p:nvSpPr>
        <p:spPr>
          <a:xfrm>
            <a:off x="63374" y="3124200"/>
            <a:ext cx="4363771" cy="3548204"/>
          </a:xfrm>
        </p:spPr>
        <p:txBody>
          <a:bodyPr/>
          <a:lstStyle/>
          <a:p>
            <a:r>
              <a:rPr lang="ru-RU" dirty="0"/>
              <a:t>Утром члены семьи, опаздывая в аэропорт, забывают Кевина дома и улетают без него. Сначала Кевин радуется и наслаждает одиночеством и вседозволенностью, но затем начинает тосковать по родным. Тут он узнает что его дом хотят ограбить два бандита Гарри и </a:t>
            </a:r>
            <a:r>
              <a:rPr lang="ru-RU" dirty="0" err="1"/>
              <a:t>Марв</a:t>
            </a:r>
            <a:r>
              <a:rPr lang="ru-RU" dirty="0"/>
              <a:t>. Кевин, защищая свой дом, превращает его в крепость, устраивая множество ловушек. Он успешно отбивает атаки грабителей </a:t>
            </a:r>
            <a:r>
              <a:rPr lang="ru-RU" dirty="0" smtClean="0"/>
              <a:t>.Тем </a:t>
            </a:r>
            <a:r>
              <a:rPr lang="ru-RU" dirty="0"/>
              <a:t>временем его семья возвращается и Кевин понимает как он их любит.</a:t>
            </a:r>
          </a:p>
        </p:txBody>
      </p:sp>
    </p:spTree>
    <p:extLst>
      <p:ext uri="{BB962C8B-B14F-4D97-AF65-F5344CB8AC3E}">
        <p14:creationId xmlns:p14="http://schemas.microsoft.com/office/powerpoint/2010/main" val="1345139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147" y="117696"/>
            <a:ext cx="12250784" cy="6590921"/>
          </a:xfrm>
        </p:spPr>
      </p:pic>
    </p:spTree>
    <p:extLst>
      <p:ext uri="{BB962C8B-B14F-4D97-AF65-F5344CB8AC3E}">
        <p14:creationId xmlns:p14="http://schemas.microsoft.com/office/powerpoint/2010/main" val="4121308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4691" y="0"/>
            <a:ext cx="8939143" cy="6857999"/>
          </a:xfrm>
        </p:spPr>
      </p:pic>
    </p:spTree>
    <p:extLst>
      <p:ext uri="{BB962C8B-B14F-4D97-AF65-F5344CB8AC3E}">
        <p14:creationId xmlns:p14="http://schemas.microsoft.com/office/powerpoint/2010/main" val="3852109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След самолета">
  <a:themeElements>
    <a:clrScheme name="След самолета">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След самолета">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ед самолета">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След самолета</Template>
  <TotalTime>58</TotalTime>
  <Words>446</Words>
  <Application>Microsoft Office PowerPoint</Application>
  <PresentationFormat>Широкоэкранный</PresentationFormat>
  <Paragraphs>14</Paragraphs>
  <Slides>12</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12</vt:i4>
      </vt:variant>
    </vt:vector>
  </HeadingPairs>
  <TitlesOfParts>
    <vt:vector size="15" baseType="lpstr">
      <vt:lpstr>Arial</vt:lpstr>
      <vt:lpstr>Century Gothic</vt:lpstr>
      <vt:lpstr>След самолета</vt:lpstr>
      <vt:lpstr>Мой любимый фильм</vt:lpstr>
      <vt:lpstr>Презентация PowerPoint</vt:lpstr>
      <vt:lpstr>Kevin McChalister - the hero of the films "Alone at home", "Alone at home 2: Lost in New York." An eight-year-old boy who was able to single-handedly defeat and imprison robbers who attempted to steal his family's house.</vt:lpstr>
      <vt:lpstr>Презентация PowerPoint</vt:lpstr>
      <vt:lpstr>Kevin was a small eight-year-old boy, the youngest child in a large family living in a suburb of Chicago, in the town of Vinetka. The elder sisters and brothers oppress him, but his parents do not pay attention, because the family has many children. Before the whole family left for France for Christmas, Kevin was unfairly punished and sent to sleep in the attic. An angry boy dreams that all his relatives will perish and leave him alone. </vt:lpstr>
      <vt:lpstr>Презентация PowerPoint</vt:lpstr>
      <vt:lpstr>In the morning, family members, late for the airport, forget Kevin at home and fly away without him. First, Kevin rejoices and enjoys loneliness and permissiveness, but then begins to yearn for the family. Then he learns that two thugs Harry and Marv want to rob his house. Kevin, protecting his house, turns it into a fortress, setting up a multitude of traps. He successfully repulsed the attacks of the robbers. Meanwhile his family returns and Kevin understands how he loves them. </vt:lpstr>
      <vt:lpstr>Презентация PowerPoint</vt:lpstr>
      <vt:lpstr>Презентация PowerPoint</vt:lpstr>
      <vt:lpstr>Презентация PowerPoint</vt:lpstr>
      <vt:lpstr>Презентация PowerPoint</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Мой любимый фильм</dc:title>
  <dc:creator>user</dc:creator>
  <cp:lastModifiedBy>user</cp:lastModifiedBy>
  <cp:revision>6</cp:revision>
  <dcterms:created xsi:type="dcterms:W3CDTF">2017-04-11T17:25:36Z</dcterms:created>
  <dcterms:modified xsi:type="dcterms:W3CDTF">2017-04-11T19:42:01Z</dcterms:modified>
</cp:coreProperties>
</file>