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73" r:id="rId3"/>
    <p:sldId id="274" r:id="rId4"/>
    <p:sldId id="275" r:id="rId5"/>
    <p:sldId id="276" r:id="rId6"/>
    <p:sldId id="277" r:id="rId7"/>
    <p:sldId id="264" r:id="rId8"/>
    <p:sldId id="278" r:id="rId9"/>
    <p:sldId id="279" r:id="rId10"/>
    <p:sldId id="280" r:id="rId11"/>
    <p:sldId id="282" r:id="rId12"/>
    <p:sldId id="281" r:id="rId13"/>
    <p:sldId id="283" r:id="rId14"/>
    <p:sldId id="267" r:id="rId15"/>
    <p:sldId id="28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2295" autoAdjust="0"/>
  </p:normalViewPr>
  <p:slideViewPr>
    <p:cSldViewPr>
      <p:cViewPr>
        <p:scale>
          <a:sx n="70" d="100"/>
          <a:sy n="70" d="100"/>
        </p:scale>
        <p:origin x="-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16478FD-8D46-4BAB-8BE4-3E6E28EED204}" type="datetimeFigureOut">
              <a:rPr lang="ru-RU" smtClean="0"/>
              <a:pPr/>
              <a:t>29.02.2024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81D33870-E6F3-45A8-828D-0C33225576A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95538" y="1340768"/>
            <a:ext cx="8110114" cy="86762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«Приобщение дошкольников к истокам национальной культуры»</a:t>
            </a:r>
            <a:r>
              <a:rPr lang="ru-RU" sz="2800" b="1" dirty="0" smtClean="0">
                <a:solidFill>
                  <a:srgbClr val="FF0000"/>
                </a:solidFill>
              </a:rPr>
              <a:t> 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604473" y="332656"/>
            <a:ext cx="6292244" cy="561814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000" dirty="0" smtClean="0">
                <a:solidFill>
                  <a:schemeClr val="bg1"/>
                </a:solidFill>
              </a:rPr>
              <a:t>МДОУ «Детский сад №87 комбинированного вида</a:t>
            </a:r>
            <a:r>
              <a:rPr lang="ru-RU" sz="2000" dirty="0" smtClean="0">
                <a:solidFill>
                  <a:schemeClr val="bg1"/>
                </a:solidFill>
                <a:latin typeface="+mn-lt"/>
              </a:rPr>
              <a:t>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571868" y="6000768"/>
            <a:ext cx="5357850" cy="571504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</a:t>
            </a:r>
          </a:p>
          <a:p>
            <a:r>
              <a:rPr lang="ru-RU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</a:t>
            </a:r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Самарина Татьяна Васильевна</a:t>
            </a:r>
            <a:endParaRPr lang="ru-RU"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61121" y="1886199"/>
            <a:ext cx="5904656" cy="4077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928662" y="214290"/>
            <a:ext cx="778674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большим удовольствием дети знакомятся с мордовскими подвижными играми, которые содержат в себе многовековой опыт народа, его культуру, традиции. Еще с большим интересом пытаются потом поиграть в эти игры самостоятельно. С помощью них проводим физкультминутки. Детям очень нравится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000240"/>
            <a:ext cx="3783364" cy="261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71678"/>
            <a:ext cx="3258042" cy="2493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 descr="C:\Users\samar\Desktop\Самарина Т.В\DSCN16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2902" y="4357694"/>
            <a:ext cx="3827290" cy="2286016"/>
          </a:xfrm>
          <a:prstGeom prst="rect">
            <a:avLst/>
          </a:prstGeom>
          <a:noFill/>
          <a:ln w="19050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000100" y="285728"/>
            <a:ext cx="742955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Развлечения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праздники с этнокультурной  тематикой дают детям колоссальный эмоциональный заряд, а это обостряет наблюдательность и восприятие, обогащает чувственный опыт, и, следовательно, формирует неподдельный интерес к этнокультурным явлениям.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4" descr="C:\Users\samar\Desktop\нац к-ра\DSCN14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000240"/>
            <a:ext cx="3824561" cy="230881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4" name="Picture 4" descr="C:\Users\samar\Desktop\фото к презентации\DSCN1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000240"/>
            <a:ext cx="3571900" cy="2286016"/>
          </a:xfrm>
          <a:prstGeom prst="rect">
            <a:avLst/>
          </a:prstGeom>
          <a:noFill/>
        </p:spPr>
      </p:pic>
      <p:pic>
        <p:nvPicPr>
          <p:cNvPr id="5" name="Picture 5" descr="C:\Users\samar\Desktop\нац к-ра\DSCN15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3" y="4429132"/>
            <a:ext cx="3811389" cy="1954476"/>
          </a:xfrm>
          <a:prstGeom prst="rect">
            <a:avLst/>
          </a:prstGeom>
          <a:noFill/>
        </p:spPr>
      </p:pic>
      <p:pic>
        <p:nvPicPr>
          <p:cNvPr id="6" name="Picture 5" descr="C:\Users\samar\Desktop\нац к-ра\DSCN14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3" y="4500570"/>
            <a:ext cx="3500461" cy="19368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571472" y="529690"/>
            <a:ext cx="785818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Таким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образом, включение ценностей и традиций мордовской народной культуры в процесс воспитания дошкольников даёт возможность решать многие воспитательные цели и задачи: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</a:t>
            </a:r>
            <a:r>
              <a:rPr kumimoji="0" lang="ru-RU" sz="2400" b="1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развитие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познавательного, коммуникативного, нравственного, физического, эстетического потенциалов личности ребёнка;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воспитание личности ребёнка, знающий, уважающий историю и традиции своего народа;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использование в работе разнообразных доступных и интересных детям форм и методов работы.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357166"/>
            <a:ext cx="86409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Реализация </a:t>
            </a:r>
            <a:r>
              <a:rPr lang="ru-RU" sz="1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работы по данному направлению в полном объеме возможна только при тесном взаимодействии детского сада и семьи. Проводимые совместные мероприятия способствуют установлению доверительных отношений с родителями, что, впоследствии, оказывает положительное влияние на состояние педагогического процесса.</a:t>
            </a:r>
            <a:endParaRPr lang="ru-RU" sz="1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857364"/>
            <a:ext cx="3516712" cy="217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57364"/>
            <a:ext cx="3357586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4200573"/>
            <a:ext cx="1461186" cy="2085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4200573"/>
            <a:ext cx="3384376" cy="2014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2295872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Результаты </a:t>
            </a:r>
            <a:r>
              <a:rPr lang="ru-RU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педагогического опыта моей работы по данной теме могут быть востребованы воспитателями ДОО. В целях обмена опытом с коллегами, я провожу открытые занятия, выступаю на заседаниях методических объединений педагогов, педсоветах, семинарах. </a:t>
            </a:r>
          </a:p>
        </p:txBody>
      </p:sp>
      <p:pic>
        <p:nvPicPr>
          <p:cNvPr id="2050" name="Picture 2" descr="C:\Users\Пользователь\Desktop\САМАРИНА КОНКУРС 2024\Благодарность Родной-язык 2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81731"/>
            <a:ext cx="2664296" cy="3767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САМАРИНА КОНКУРС 2024\Благодарность ноябрь-2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81731"/>
            <a:ext cx="269874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908720"/>
            <a:ext cx="5688632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Спасибо за внимание!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http://900igr.net/up/datai/250926/0001-001-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822032"/>
            <a:ext cx="4824536" cy="3024336"/>
          </a:xfrm>
          <a:prstGeom prst="rect">
            <a:avLst/>
          </a:prstGeom>
          <a:noFill/>
          <a:ln w="34925">
            <a:solidFill>
              <a:schemeClr val="bg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9727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571480"/>
            <a:ext cx="78581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На всем протяжении истории каждого народа материнский язык, фольклор, этническая символика, традиции, обычаи, духовно-нравственные ценности формировали лучшие человеческие качества. </a:t>
            </a:r>
            <a:endParaRPr lang="ru-RU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F:\морд фото лучший учитель\IMG-cbaef44ca74d7c045223d2d686288eec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000240"/>
            <a:ext cx="3714776" cy="3122166"/>
          </a:xfrm>
          <a:prstGeom prst="rect">
            <a:avLst/>
          </a:prstGeom>
          <a:noFill/>
        </p:spPr>
      </p:pic>
      <p:pic>
        <p:nvPicPr>
          <p:cNvPr id="2052" name="Picture 4" descr="F:\морд фото лучший учитель\IMG_20230216_1932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3929066"/>
            <a:ext cx="4071966" cy="25598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10" y="785794"/>
            <a:ext cx="764386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Сейчас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когда столь бурно протекают все социальные процессы, с особой остротой видно ослабление таких важнейших качеств, как духовность и культура. Их возрождение следует начинать со старшего дошкольного и младшего школьного возраста. Использование же национально-культурных ценностей в воспитании детей является наиболее эффективным условием духовно-нравственного благополучия любой нации.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857224" y="714356"/>
            <a:ext cx="750099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Основой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системы духовно-нравственного  воспитания  является родной язык.  Ведь обучение детей эрзянскому языку  таит в себе неограниченные возможности воспитания у ребенка нравственных качеств. С этой целью я  использую народные традиции в нравственном воспитании дошкольников.</a:t>
            </a: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Народная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культура является хранительницей вековых традиций, опыта, самосознания нации.</a:t>
            </a:r>
            <a:endParaRPr lang="ru-RU" sz="2000" dirty="0" smtClean="0"/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0-02-05-f722c06f3bf4f88f5e0846cec9efa6292d5c1529f45283d3b08f12d9b665272e_1cb443e44fd1535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83" y="3284984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642910" y="714356"/>
            <a:ext cx="7429552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Для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приобщения детей к истокам народной культуры, можно выделить следующие направления работы: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расширять и углублять знания детей о нашей многонациональной Родине;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давать детям общее представление о республике Мордовия;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- знакомить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мордовскими обычаями и традициями, с народным творчеством, с истоками мордовской праздничной и традиционной культуры.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Знакомство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 национальными мордовскими традициями, бытом, культурой происходит более эффективно на основе краеведческого материала.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06120" y="260648"/>
            <a:ext cx="86067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Знакомство с национальными мордовскими традициями, бытом, культурой происходит более эффективно на основе краеведческого материала.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C:\Users\samar\Desktop\105_FUJI\DSCF5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736"/>
            <a:ext cx="3929090" cy="2643206"/>
          </a:xfrm>
          <a:prstGeom prst="rect">
            <a:avLst/>
          </a:prstGeom>
          <a:noFill/>
        </p:spPr>
      </p:pic>
      <p:pic>
        <p:nvPicPr>
          <p:cNvPr id="4" name="Picture 3" descr="C:\Users\samar\Desktop\105_FUJI\DSCF53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428736"/>
            <a:ext cx="3818704" cy="2643206"/>
          </a:xfrm>
          <a:prstGeom prst="rect">
            <a:avLst/>
          </a:prstGeom>
          <a:noFill/>
        </p:spPr>
      </p:pic>
      <p:pic>
        <p:nvPicPr>
          <p:cNvPr id="5" name="Picture 4" descr="C:\Users\samar\Desktop\105_FUJI\DSCF53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143380"/>
            <a:ext cx="3786214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40927" y="385124"/>
            <a:ext cx="2952328" cy="2827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638720"/>
            <a:ext cx="3461554" cy="2783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412" y="3610477"/>
            <a:ext cx="3645456" cy="278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F:\морд фото лучший учитель\IMG-396d8eda97bf52295d2d5c2764ef4b3e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11" y="357166"/>
            <a:ext cx="4000528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857224" y="305494"/>
            <a:ext cx="785818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Важным 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средством духовно-нравственного воспитания детей является фольклор.  Содержание фольклора, его отдельных произведений, составляют жизнь народа, его миропонимание, нравственно-этические, социально-исторические  и художественно-эстетические взгляды.  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628933"/>
            <a:ext cx="331407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454976"/>
            <a:ext cx="3214710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6" descr="C:\Users\79197\Desktop\морд фото лучший учитель\IMG_20230401_0851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429132"/>
            <a:ext cx="3286148" cy="2168330"/>
          </a:xfrm>
          <a:prstGeom prst="rect">
            <a:avLst/>
          </a:prstGeom>
          <a:noFill/>
        </p:spPr>
      </p:pic>
      <p:pic>
        <p:nvPicPr>
          <p:cNvPr id="34819" name="Picture 3" descr="F:\морд фото лучший учитель\IMG-99f279af7403b01bea80a78e70a27d79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628933"/>
            <a:ext cx="3143272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28596" y="214290"/>
            <a:ext cx="835824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Велика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педагогическая ценность сказок в формировании нравственного воспитания дошкольников. Представление об уме и глупости, о хитрости и прямодушии, о добре и зле, о героизме и трусости остаются в сознании ребенка и определяют нормы его поведения; знакомят детей с жизнью народов, национальными обычаями.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samar\Desktop\Самарина Т.В\DSCN16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000241"/>
            <a:ext cx="3109937" cy="2286016"/>
          </a:xfrm>
          <a:prstGeom prst="rect">
            <a:avLst/>
          </a:prstGeom>
          <a:noFill/>
          <a:ln w="19050">
            <a:noFill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4481" y="4300693"/>
            <a:ext cx="3098802" cy="222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9876" y="4302712"/>
            <a:ext cx="3071833" cy="234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 descr="F:\морд фото лучший учитель\IMG-78b5f1a38fa3d71ea76cd0bc4cbbd571-V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027647"/>
            <a:ext cx="3071833" cy="22860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870</TotalTime>
  <Words>115</Words>
  <Application>Microsoft Office PowerPoint</Application>
  <PresentationFormat>Экран (4:3)</PresentationFormat>
  <Paragraphs>25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Бумажная</vt:lpstr>
      <vt:lpstr>«Приобщение дошкольников к истокам национальной культуры»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Результаты педагогического опыта моей работы по данной теме могут быть востребованы воспитателями ДОО. В целях обмена опытом с коллегами, я провожу открытые занятия, выступаю на заседаниях методических объединений педагогов, педсоветах, семинарах.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этнокультурных традиций в духовно-нравственном воспитании детей в рамках кружка дополнительного образования «Баягине»</dc:title>
  <dc:creator>samarina.sav@yndex.ru</dc:creator>
  <cp:lastModifiedBy>Пользователь</cp:lastModifiedBy>
  <cp:revision>89</cp:revision>
  <dcterms:created xsi:type="dcterms:W3CDTF">2019-01-15T14:43:49Z</dcterms:created>
  <dcterms:modified xsi:type="dcterms:W3CDTF">2024-02-29T12:53:25Z</dcterms:modified>
</cp:coreProperties>
</file>