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Zvuk_-_SHelest_listvy_(iPlayer.fm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2893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Тема:«</a:t>
            </a:r>
            <a:r>
              <a:rPr lang="ru-RU" sz="3600" b="1" i="1" dirty="0" smtClean="0"/>
              <a:t>Зеленейся</a:t>
            </a:r>
            <a:r>
              <a:rPr lang="ru-RU" sz="3600" b="1" i="1" dirty="0" smtClean="0"/>
              <a:t>, зеленейся</a:t>
            </a:r>
            <a:r>
              <a:rPr lang="ru-RU" sz="3600" b="1" dirty="0" smtClean="0"/>
              <a:t>»</a:t>
            </a:r>
          </a:p>
          <a:p>
            <a:r>
              <a:rPr lang="ru-RU" sz="1600" b="1" dirty="0" smtClean="0"/>
              <a:t>                                                                       Выполнила: Зубарева Я.В.,                                     </a:t>
            </a:r>
          </a:p>
          <a:p>
            <a:r>
              <a:rPr lang="ru-RU" sz="1600" b="1" dirty="0" smtClean="0"/>
              <a:t> </a:t>
            </a:r>
            <a:r>
              <a:rPr lang="ru-RU" sz="1600" b="1" dirty="0" smtClean="0"/>
              <a:t>                                         воспитатель</a:t>
            </a:r>
            <a:endParaRPr lang="ru-RU" sz="1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ОО «Познавательное развитие»</a:t>
            </a:r>
            <a:br>
              <a:rPr lang="ru-RU" dirty="0" smtClean="0"/>
            </a:br>
            <a:r>
              <a:rPr lang="ru-RU" dirty="0" smtClean="0"/>
              <a:t>Ознакомление с окружающим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Формировать у детей элементарные представления о причинах появления зелёных листьев на деревьях.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Понаблюдайте вместе с ребенком из окна за появлением молодой листвы на деревьях.</a:t>
            </a:r>
          </a:p>
        </p:txBody>
      </p:sp>
      <p:pic>
        <p:nvPicPr>
          <p:cNvPr id="4" name="Рисунок 3" descr="30c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348880"/>
            <a:ext cx="6084168" cy="42691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8772548" cy="5760640"/>
          </a:xfrm>
          <a:prstGeom prst="round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363272" cy="5615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Побеседуйте о приметах весны.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mg2.jpg"/>
          <p:cNvPicPr>
            <a:picLocks noChangeAspect="1"/>
          </p:cNvPicPr>
          <p:nvPr/>
        </p:nvPicPr>
        <p:blipFill>
          <a:blip r:embed="rId2" cstate="print"/>
          <a:srcRect l="5900" t="20600" r="5901" b="4851"/>
          <a:stretch>
            <a:fillRect/>
          </a:stretch>
        </p:blipFill>
        <p:spPr>
          <a:xfrm>
            <a:off x="209938" y="1052736"/>
            <a:ext cx="8682542" cy="55041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3.Прочитайте стихотворение Н. Гончаровой "Весной".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 деревьях –</a:t>
            </a:r>
          </a:p>
          <a:p>
            <a:pPr algn="ctr">
              <a:buNone/>
            </a:pPr>
            <a:r>
              <a:rPr lang="ru-RU" dirty="0" smtClean="0"/>
              <a:t>Ты взгляни, -</a:t>
            </a:r>
          </a:p>
          <a:p>
            <a:pPr algn="ctr">
              <a:buNone/>
            </a:pPr>
            <a:r>
              <a:rPr lang="ru-RU" dirty="0" smtClean="0"/>
              <a:t>Там, где были почки,</a:t>
            </a:r>
          </a:p>
          <a:p>
            <a:pPr algn="ctr">
              <a:buNone/>
            </a:pPr>
            <a:r>
              <a:rPr lang="ru-RU" dirty="0" smtClean="0"/>
              <a:t>Как зеленые огни,</a:t>
            </a:r>
          </a:p>
          <a:p>
            <a:pPr algn="ctr">
              <a:buNone/>
            </a:pPr>
            <a:r>
              <a:rPr lang="ru-RU" dirty="0" smtClean="0"/>
              <a:t>Вспыхнули листочки.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Игра на звукоподражание «Листочки шумят»</a:t>
            </a:r>
          </a:p>
          <a:p>
            <a:pPr>
              <a:buNone/>
            </a:pPr>
            <a:r>
              <a:rPr lang="ru-RU" dirty="0" smtClean="0"/>
              <a:t>     - Спросите у ребенка, как шумят листочки? </a:t>
            </a:r>
          </a:p>
          <a:p>
            <a:pPr>
              <a:buNone/>
            </a:pPr>
            <a:r>
              <a:rPr lang="ru-RU" dirty="0" smtClean="0"/>
              <a:t>     - </a:t>
            </a:r>
            <a:r>
              <a:rPr lang="ru-RU" dirty="0" err="1" smtClean="0"/>
              <a:t>Ш-ш-ш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Zvuk_-_SHelest_listvy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52320" y="5445224"/>
            <a:ext cx="952872" cy="952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109</Words>
  <Application>Microsoft Office PowerPoint</Application>
  <PresentationFormat>Экран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ОО «Познавательное развитие» Ознакомление с окружающим</vt:lpstr>
      <vt:lpstr>Цель:</vt:lpstr>
      <vt:lpstr>Этапы: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 «Познавательное развитие» Ознакомление с окружающим</dc:title>
  <dc:creator>Admin</dc:creator>
  <cp:lastModifiedBy>UserPC</cp:lastModifiedBy>
  <cp:revision>9</cp:revision>
  <dcterms:created xsi:type="dcterms:W3CDTF">2020-05-17T16:00:53Z</dcterms:created>
  <dcterms:modified xsi:type="dcterms:W3CDTF">2020-05-21T18:32:45Z</dcterms:modified>
</cp:coreProperties>
</file>