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70" r:id="rId4"/>
    <p:sldId id="272" r:id="rId5"/>
    <p:sldId id="310" r:id="rId6"/>
    <p:sldId id="307" r:id="rId7"/>
    <p:sldId id="309" r:id="rId8"/>
    <p:sldId id="276" r:id="rId9"/>
    <p:sldId id="267" r:id="rId10"/>
    <p:sldId id="277" r:id="rId11"/>
    <p:sldId id="266" r:id="rId12"/>
    <p:sldId id="273" r:id="rId13"/>
    <p:sldId id="264" r:id="rId14"/>
    <p:sldId id="274" r:id="rId15"/>
    <p:sldId id="261" r:id="rId16"/>
    <p:sldId id="302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78D948C6-B5D4-460B-A655-252968CF3FE2}">
          <p14:sldIdLst>
            <p14:sldId id="265"/>
            <p14:sldId id="260"/>
            <p14:sldId id="270"/>
            <p14:sldId id="272"/>
            <p14:sldId id="310"/>
            <p14:sldId id="307"/>
            <p14:sldId id="309"/>
            <p14:sldId id="276"/>
            <p14:sldId id="267"/>
            <p14:sldId id="277"/>
            <p14:sldId id="266"/>
            <p14:sldId id="273"/>
            <p14:sldId id="264"/>
            <p14:sldId id="274"/>
            <p14:sldId id="261"/>
            <p14:sldId id="302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34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7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Структурное подразделение «Детский сад №11 комбинированного вида»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МБДОУ «Детский сад «Радуга» комбинированного вида»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Рузаевского муниципального района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640960" cy="475252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Познавательно - творческий проект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 </a:t>
            </a:r>
            <a:r>
              <a:rPr lang="ru-RU" dirty="0">
                <a:solidFill>
                  <a:srgbClr val="C00000"/>
                </a:solidFill>
              </a:rPr>
              <a:t>произведениям А.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«Мои игрушки».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(Первая младшая группа «Ягодка</a:t>
            </a:r>
            <a:r>
              <a:rPr lang="ru-RU" sz="2400" dirty="0" smtClean="0">
                <a:solidFill>
                  <a:srgbClr val="C00000"/>
                </a:solidFill>
              </a:rPr>
              <a:t>»)</a:t>
            </a:r>
            <a:endParaRPr lang="ru-RU" sz="2400" dirty="0" smtClean="0">
              <a:solidFill>
                <a:srgbClr val="C00000"/>
              </a:solidFill>
            </a:endParaRPr>
          </a:p>
          <a:p>
            <a:endParaRPr lang="ru-RU" sz="1200" dirty="0" smtClean="0">
              <a:solidFill>
                <a:srgbClr val="C00000"/>
              </a:solidFill>
            </a:endParaRP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Подготовили: Кочеткова Н.А.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Соломанина И.В.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Самолет построим сами…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1232"/>
            <a:ext cx="3729132" cy="4053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Acer\Downloads\Screenshot_20240214_230446_Chr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790581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63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Нет, напрасно мы решили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</a:rPr>
              <a:t>    </a:t>
            </a:r>
            <a:r>
              <a:rPr lang="ru-RU" sz="3600" b="1" smtClean="0">
                <a:solidFill>
                  <a:srgbClr val="C00000"/>
                </a:solidFill>
              </a:rPr>
              <a:t>Прокатить </a:t>
            </a:r>
            <a:r>
              <a:rPr lang="ru-RU" sz="3600" b="1" dirty="0" smtClean="0">
                <a:solidFill>
                  <a:srgbClr val="C00000"/>
                </a:solidFill>
              </a:rPr>
              <a:t>кота в машине….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037" y="2908101"/>
            <a:ext cx="3775605" cy="394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" y="2708043"/>
            <a:ext cx="337235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364285" cy="4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32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Подвижная игра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« Мой веселый звонкий мяч»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04456" cy="3843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766898" cy="3915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06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7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Лепка «Мячик»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Acer\Downloads\IMG-69c128edf1d6d47ba6d45a0abd470d9c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8" y="1214944"/>
            <a:ext cx="3639084" cy="2620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cer\Downloads\IMG-5280fa0777adb8c03e0430ff9934bf5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24744"/>
            <a:ext cx="3810000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1900" y="3906044"/>
            <a:ext cx="4467420" cy="2828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22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Рисование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«Вот какие у нас флажки»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387374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67240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19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Эксперимент «Тонет – не тонет»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473431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4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Выставка рисунков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</a:rPr>
              <a:t>Мои любимые </a:t>
            </a:r>
            <a:r>
              <a:rPr lang="ru-RU" sz="2800" b="1" dirty="0">
                <a:solidFill>
                  <a:srgbClr val="C00000"/>
                </a:solidFill>
              </a:rPr>
              <a:t>игрушка»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40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30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 На детских стихах Агнии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выросло не одно поколение, но творчество её не стареет. Агнию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можно смело назвать народной поэтессой, она удивительна и многогранна, никогда не повторяется, хотя стихи её можно узнать по стилю из тысячи авторов. Агния Львовна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говорила: «Детям нужна вся гамма чувств, рождающих человечность» и отражала суть этого высказывания в каждом своём стихотворении, искренне и с любовью. Наверное, поэтому стихи Агнии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и сегодня остаются интересны детям и взрослым.</a:t>
            </a:r>
          </a:p>
        </p:txBody>
      </p:sp>
    </p:spTree>
    <p:extLst>
      <p:ext uri="{BB962C8B-B14F-4D97-AF65-F5344CB8AC3E}">
        <p14:creationId xmlns:p14="http://schemas.microsoft.com/office/powerpoint/2010/main" xmlns="" val="3143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Паспорт </a:t>
            </a:r>
            <a:r>
              <a:rPr lang="ru-RU" b="1" dirty="0">
                <a:solidFill>
                  <a:srgbClr val="C00000"/>
                </a:solidFill>
              </a:rPr>
              <a:t>педагогического проекта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568952" cy="475252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Тема</a:t>
            </a:r>
            <a:r>
              <a:rPr lang="ru-RU" b="1" dirty="0">
                <a:solidFill>
                  <a:srgbClr val="C00000"/>
                </a:solidFill>
              </a:rPr>
              <a:t>: </a:t>
            </a:r>
            <a:r>
              <a:rPr lang="ru-RU" dirty="0">
                <a:solidFill>
                  <a:srgbClr val="C00000"/>
                </a:solidFill>
              </a:rPr>
              <a:t>«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Мои игрушки</a:t>
            </a:r>
            <a:r>
              <a:rPr lang="ru-RU" dirty="0">
                <a:solidFill>
                  <a:srgbClr val="C00000"/>
                </a:solidFill>
              </a:rPr>
              <a:t>».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Срок реализации: </a:t>
            </a:r>
            <a:r>
              <a:rPr lang="ru-RU" dirty="0">
                <a:solidFill>
                  <a:srgbClr val="C00000"/>
                </a:solidFill>
              </a:rPr>
              <a:t>1 неделя.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Наличие </a:t>
            </a:r>
            <a:r>
              <a:rPr lang="ru-RU" b="1" dirty="0" err="1">
                <a:solidFill>
                  <a:srgbClr val="C00000"/>
                </a:solidFill>
              </a:rPr>
              <a:t>межпредметных</a:t>
            </a:r>
            <a:r>
              <a:rPr lang="ru-RU" b="1" dirty="0">
                <a:solidFill>
                  <a:srgbClr val="C00000"/>
                </a:solidFill>
              </a:rPr>
              <a:t> связей: </a:t>
            </a:r>
            <a:r>
              <a:rPr lang="ru-RU" dirty="0">
                <a:solidFill>
                  <a:srgbClr val="C00000"/>
                </a:solidFill>
              </a:rPr>
              <a:t>интеграция образовательных областей- познавательное развитие, речевое развитие, социально-коммуникативное развитие, художественно- эстетическое развитие, физическое развитие.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Вид проекта: </a:t>
            </a:r>
            <a:r>
              <a:rPr lang="ru-RU" dirty="0" err="1">
                <a:solidFill>
                  <a:srgbClr val="C00000"/>
                </a:solidFill>
              </a:rPr>
              <a:t>исследовательско</a:t>
            </a:r>
            <a:r>
              <a:rPr lang="ru-RU" b="1" dirty="0">
                <a:solidFill>
                  <a:srgbClr val="C00000"/>
                </a:solidFill>
              </a:rPr>
              <a:t>-</a:t>
            </a:r>
            <a:r>
              <a:rPr lang="ru-RU" dirty="0">
                <a:solidFill>
                  <a:srgbClr val="C00000"/>
                </a:solidFill>
              </a:rPr>
              <a:t>творческий, групповой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Участники проекта:</a:t>
            </a:r>
            <a:r>
              <a:rPr lang="ru-RU" dirty="0">
                <a:solidFill>
                  <a:srgbClr val="C00000"/>
                </a:solidFill>
              </a:rPr>
              <a:t> воспитатель группы, дети 2-3 лет, родители.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Материально-технические ресурсы, необходимые для реализации проекта:</a:t>
            </a:r>
            <a:endParaRPr lang="ru-RU" dirty="0">
              <a:solidFill>
                <a:srgbClr val="C00000"/>
              </a:solidFill>
            </a:endParaRPr>
          </a:p>
          <a:p>
            <a:pPr algn="l"/>
            <a:r>
              <a:rPr lang="ru-RU" dirty="0">
                <a:solidFill>
                  <a:srgbClr val="C00000"/>
                </a:solidFill>
              </a:rPr>
              <a:t>подбор методической и художественной литературы;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подбор наглядного материала (иллюстрации);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дидактические игры;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Необходимые условия для реализации проекта:</a:t>
            </a:r>
            <a:endParaRPr lang="ru-RU" dirty="0">
              <a:solidFill>
                <a:srgbClr val="C00000"/>
              </a:solidFill>
            </a:endParaRPr>
          </a:p>
          <a:p>
            <a:pPr algn="l"/>
            <a:r>
              <a:rPr lang="ru-RU" dirty="0">
                <a:solidFill>
                  <a:srgbClr val="C00000"/>
                </a:solidFill>
              </a:rPr>
              <a:t>заинтересованность детей и родителей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методические разработки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26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Актуальность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07342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</a:t>
            </a:r>
            <a:r>
              <a:rPr lang="ru-RU" dirty="0">
                <a:solidFill>
                  <a:srgbClr val="C00000"/>
                </a:solidFill>
              </a:rPr>
              <a:t>детских стихах Агнии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выросло не одно поколение, но творчество её не стареет. Агнию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можно смело назвать народной поэтессой, она удивительна и многогранна, никогда не повторяется, хотя стихи её можно узнать по стилю из тысячи авторов. Агния Львовна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говорила: «Детям нужна вся гамма чувств, рождающих человечность» и отражала суть этого высказывания в каждом своём стихотворении, искренне и с любовью. Наверное, поэтому стихи Агнии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и сегодня остаются интересны детям и взрослым.</a:t>
            </a:r>
          </a:p>
          <a:p>
            <a:r>
              <a:rPr lang="ru-RU" dirty="0">
                <a:solidFill>
                  <a:srgbClr val="C00000"/>
                </a:solidFill>
              </a:rPr>
              <a:t>Данная тема нашего творческого проекта была выбрана, потому что именно в раннем и младшем дошкольном возрасте произведения Агнии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провоцируют сопереживания к главным героям, в результате чего у детей появляются новые представления о героях произведений, их взаимоотношениях, предметах и явлениях окружающего мира, новый эмоциональный опыт. Кроме того, произведения содержат простые образы животных и героев, с которыми ребенку проще идентифицировать себя.</a:t>
            </a:r>
          </a:p>
          <a:p>
            <a:r>
              <a:rPr lang="ru-RU" dirty="0">
                <a:solidFill>
                  <a:srgbClr val="C00000"/>
                </a:solidFill>
              </a:rPr>
              <a:t>Произведения А.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для детей младшего дошкольного возраста легки в восприятии, </a:t>
            </a:r>
            <a:r>
              <a:rPr lang="ru-RU" dirty="0" smtClean="0">
                <a:solidFill>
                  <a:srgbClr val="C00000"/>
                </a:solidFill>
              </a:rPr>
              <a:t>эмоционально </a:t>
            </a:r>
            <a:r>
              <a:rPr lang="ru-RU" dirty="0">
                <a:solidFill>
                  <a:srgbClr val="C00000"/>
                </a:solidFill>
              </a:rPr>
              <a:t>насыщенны, не сложны в разыгрывании сюжетов, пронизаны чувствами, которые рождают человечность.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5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>
                <a:solidFill>
                  <a:srgbClr val="C00000"/>
                </a:solidFill>
              </a:rPr>
              <a:t>Цели </a:t>
            </a:r>
            <a:r>
              <a:rPr lang="ru-RU" sz="2200" b="1" dirty="0" smtClean="0">
                <a:solidFill>
                  <a:srgbClr val="C00000"/>
                </a:solidFill>
              </a:rPr>
              <a:t>проекта</a:t>
            </a:r>
            <a:r>
              <a:rPr lang="ru-RU" sz="2200" dirty="0" smtClean="0">
                <a:solidFill>
                  <a:srgbClr val="C00000"/>
                </a:solidFill>
              </a:rPr>
              <a:t>: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знакомство </a:t>
            </a:r>
            <a:r>
              <a:rPr lang="ru-RU" sz="2200" dirty="0">
                <a:solidFill>
                  <a:srgbClr val="C00000"/>
                </a:solidFill>
              </a:rPr>
              <a:t>детей с творчеством Агнии Львовны </a:t>
            </a:r>
            <a:r>
              <a:rPr lang="ru-RU" sz="2200" dirty="0" err="1">
                <a:solidFill>
                  <a:srgbClr val="C00000"/>
                </a:solidFill>
              </a:rPr>
              <a:t>Барто</a:t>
            </a:r>
            <a:r>
              <a:rPr lang="ru-RU" sz="2200" dirty="0">
                <a:solidFill>
                  <a:srgbClr val="C00000"/>
                </a:solidFill>
              </a:rPr>
              <a:t>; приобщение дошкольников к чтению художественной литературы; развитие у детей речевой культуры и художественно-творческих способностей; воспитание бережного отношения к книгам.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Задачи проекта:</a:t>
            </a: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- познакомить детей с творчеством А. </a:t>
            </a:r>
            <a:r>
              <a:rPr lang="ru-RU" sz="2200" dirty="0" err="1">
                <a:solidFill>
                  <a:srgbClr val="C00000"/>
                </a:solidFill>
              </a:rPr>
              <a:t>Барто</a:t>
            </a:r>
            <a:r>
              <a:rPr lang="ru-RU" sz="2200" dirty="0">
                <a:solidFill>
                  <a:srgbClr val="C00000"/>
                </a:solidFill>
              </a:rPr>
              <a:t>;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- привить любовь к творчеству А. </a:t>
            </a:r>
            <a:r>
              <a:rPr lang="ru-RU" sz="2200" dirty="0" err="1">
                <a:solidFill>
                  <a:srgbClr val="C00000"/>
                </a:solidFill>
              </a:rPr>
              <a:t>Барто</a:t>
            </a:r>
            <a:r>
              <a:rPr lang="ru-RU" sz="2200" dirty="0">
                <a:solidFill>
                  <a:srgbClr val="C00000"/>
                </a:solidFill>
              </a:rPr>
              <a:t>;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- развивать интерес к художественной литературе;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- способствовать пополнению словарного запаса детей, расширению их кругозора;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- развивать творческие способности, фантазию, умение выразительно читать стихотворения с элементами драматизаций.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Ожидаемые результаты</a:t>
            </a:r>
            <a:r>
              <a:rPr lang="ru-RU" sz="2200" dirty="0" smtClean="0">
                <a:solidFill>
                  <a:srgbClr val="C00000"/>
                </a:solidFill>
              </a:rPr>
              <a:t>: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в группе созданы необходимые образовательные условия для ознакомления детей с творчеством Агнии </a:t>
            </a:r>
            <a:r>
              <a:rPr lang="ru-RU" sz="2200" dirty="0" err="1">
                <a:solidFill>
                  <a:srgbClr val="C00000"/>
                </a:solidFill>
              </a:rPr>
              <a:t>Барто</a:t>
            </a:r>
            <a:r>
              <a:rPr lang="ru-RU" sz="2200" dirty="0">
                <a:solidFill>
                  <a:srgbClr val="C00000"/>
                </a:solidFill>
              </a:rPr>
              <a:t>; оформлен уголок Агнии </a:t>
            </a:r>
            <a:r>
              <a:rPr lang="ru-RU" sz="2200" dirty="0" err="1">
                <a:solidFill>
                  <a:srgbClr val="C00000"/>
                </a:solidFill>
              </a:rPr>
              <a:t>Барто</a:t>
            </a:r>
            <a:r>
              <a:rPr lang="ru-RU" sz="2200" dirty="0">
                <a:solidFill>
                  <a:srgbClr val="C00000"/>
                </a:solidFill>
              </a:rPr>
              <a:t>, в котором находится портрет, краткая биография поэтессы, игрушки по стихотворениям, книги; воспитанники имеют представления о поэтессе Агнии </a:t>
            </a:r>
            <a:r>
              <a:rPr lang="ru-RU" sz="2200" dirty="0" err="1">
                <a:solidFill>
                  <a:srgbClr val="C00000"/>
                </a:solidFill>
              </a:rPr>
              <a:t>Барто</a:t>
            </a:r>
            <a:r>
              <a:rPr lang="ru-RU" sz="2200" dirty="0">
                <a:solidFill>
                  <a:srgbClr val="C00000"/>
                </a:solidFill>
              </a:rPr>
              <a:t> и ее творчестве, рассказывают стихи Агнии </a:t>
            </a:r>
            <a:r>
              <a:rPr lang="ru-RU" sz="2200" dirty="0" err="1">
                <a:solidFill>
                  <a:srgbClr val="C00000"/>
                </a:solidFill>
              </a:rPr>
              <a:t>Барто</a:t>
            </a:r>
            <a:r>
              <a:rPr lang="ru-RU" sz="2200" dirty="0">
                <a:solidFill>
                  <a:srgbClr val="C00000"/>
                </a:solidFill>
              </a:rPr>
              <a:t>; развита речь детей, обогащен их словарный запас; дети более бережно относятся к игрушкам и книгам.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42088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85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Подготовительный этап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43841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1. </a:t>
            </a:r>
            <a:r>
              <a:rPr lang="ru-RU" sz="2400" dirty="0">
                <a:solidFill>
                  <a:srgbClr val="C00000"/>
                </a:solidFill>
              </a:rPr>
              <a:t>Обсуждение проекта, выяснение возможностей, средств, необходимых для реализации проекта.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2. Подбор материалов о жизни и творчестве А. Л. </a:t>
            </a:r>
            <a:r>
              <a:rPr lang="ru-RU" sz="2400" dirty="0" err="1">
                <a:solidFill>
                  <a:srgbClr val="C00000"/>
                </a:solidFill>
              </a:rPr>
              <a:t>Барто</a:t>
            </a:r>
            <a:r>
              <a:rPr lang="ru-RU" sz="2400" dirty="0">
                <a:solidFill>
                  <a:srgbClr val="C00000"/>
                </a:solidFill>
              </a:rPr>
              <a:t>: сборники стихотворений А. Л. </a:t>
            </a:r>
            <a:r>
              <a:rPr lang="ru-RU" sz="2400" dirty="0" err="1">
                <a:solidFill>
                  <a:srgbClr val="C00000"/>
                </a:solidFill>
              </a:rPr>
              <a:t>Барто</a:t>
            </a:r>
            <a:r>
              <a:rPr lang="ru-RU" sz="2400" dirty="0">
                <a:solidFill>
                  <a:srgbClr val="C00000"/>
                </a:solidFill>
              </a:rPr>
              <a:t>; иллюстрации к произведениям, репродукции рисунков, фотографии по биографии А. Л. </a:t>
            </a:r>
            <a:r>
              <a:rPr lang="ru-RU" sz="2400" dirty="0" err="1">
                <a:solidFill>
                  <a:srgbClr val="C00000"/>
                </a:solidFill>
              </a:rPr>
              <a:t>Барто</a:t>
            </a:r>
            <a:r>
              <a:rPr lang="ru-RU" sz="2400" dirty="0">
                <a:solidFill>
                  <a:srgbClr val="C00000"/>
                </a:solidFill>
              </a:rPr>
              <a:t>, аудиозаписи со стихотворениями А. Л. </a:t>
            </a:r>
            <a:r>
              <a:rPr lang="ru-RU" sz="2400" dirty="0" err="1">
                <a:solidFill>
                  <a:srgbClr val="C00000"/>
                </a:solidFill>
              </a:rPr>
              <a:t>Барто</a:t>
            </a:r>
            <a:r>
              <a:rPr lang="ru-RU" sz="2400" dirty="0">
                <a:solidFill>
                  <a:srgbClr val="C00000"/>
                </a:solidFill>
              </a:rPr>
              <a:t>; методическая литература; </a:t>
            </a:r>
            <a:r>
              <a:rPr lang="ru-RU" sz="2400" dirty="0" err="1">
                <a:solidFill>
                  <a:srgbClr val="C00000"/>
                </a:solidFill>
              </a:rPr>
              <a:t>интернет-ресурсы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3. Опрос родителей о том, какие книги дома читают, есть ли в домашней библиотеке произведения А. Л. </a:t>
            </a:r>
            <a:r>
              <a:rPr lang="ru-RU" sz="2400" dirty="0" err="1">
                <a:solidFill>
                  <a:srgbClr val="C00000"/>
                </a:solidFill>
              </a:rPr>
              <a:t>Барто</a:t>
            </a:r>
            <a:r>
              <a:rPr lang="ru-RU" sz="2400" dirty="0">
                <a:solidFill>
                  <a:srgbClr val="C00000"/>
                </a:solidFill>
              </a:rPr>
              <a:t>. Воспитатели, родители, дети</a:t>
            </a:r>
          </a:p>
        </p:txBody>
      </p:sp>
    </p:spTree>
    <p:extLst>
      <p:ext uri="{BB962C8B-B14F-4D97-AF65-F5344CB8AC3E}">
        <p14:creationId xmlns:p14="http://schemas.microsoft.com/office/powerpoint/2010/main" xmlns="" val="151634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Основной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этап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1. Беседы с детьми по теме: «Моя любимая игрушка», «Как я играю дома с игрушками», «Как нельзя играть с игрушками».</a:t>
            </a:r>
          </a:p>
          <a:p>
            <a:r>
              <a:rPr lang="ru-RU" dirty="0">
                <a:solidFill>
                  <a:srgbClr val="C00000"/>
                </a:solidFill>
              </a:rPr>
              <a:t>2. Чтение стихотворений А. Л.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серии «Игрушки».</a:t>
            </a:r>
          </a:p>
          <a:p>
            <a:r>
              <a:rPr lang="ru-RU" dirty="0">
                <a:solidFill>
                  <a:srgbClr val="C00000"/>
                </a:solidFill>
              </a:rPr>
              <a:t>3. Рассматривание портрета Агнии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4. Рассматривание иллюстраций книг А. Л.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5. Слушание аудиозаписей стихотворений А. Л.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6. Разучивание стихотворений А. Л.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 серии «Игрушки»: «Мишка», «Зайка», «Бычок», «Грузовик», «Мячик»,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>
                <a:solidFill>
                  <a:srgbClr val="C00000"/>
                </a:solidFill>
              </a:rPr>
              <a:t>Флажок», «Лошадка».</a:t>
            </a:r>
          </a:p>
          <a:p>
            <a:r>
              <a:rPr lang="ru-RU" dirty="0">
                <a:solidFill>
                  <a:srgbClr val="C00000"/>
                </a:solidFill>
              </a:rPr>
              <a:t>7. Выставка книг А.Л.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8. Проблемная ситуация: мишку уронили на пол, оторвали лапу что делать? </a:t>
            </a:r>
            <a:r>
              <a:rPr lang="ru-RU" b="1" dirty="0">
                <a:solidFill>
                  <a:srgbClr val="C00000"/>
                </a:solidFill>
              </a:rPr>
              <a:t>Сюжетно – ролевая игра</a:t>
            </a:r>
            <a:r>
              <a:rPr lang="ru-RU" dirty="0">
                <a:solidFill>
                  <a:srgbClr val="C00000"/>
                </a:solidFill>
              </a:rPr>
              <a:t> «Доктор». </a:t>
            </a:r>
            <a:r>
              <a:rPr lang="ru-RU" b="1" dirty="0" err="1">
                <a:solidFill>
                  <a:srgbClr val="C00000"/>
                </a:solidFill>
              </a:rPr>
              <a:t>Дид</a:t>
            </a:r>
            <a:r>
              <a:rPr lang="ru-RU" b="1" dirty="0">
                <a:solidFill>
                  <a:srgbClr val="C00000"/>
                </a:solidFill>
              </a:rPr>
              <a:t> игра:</a:t>
            </a:r>
            <a:r>
              <a:rPr lang="ru-RU" dirty="0">
                <a:solidFill>
                  <a:srgbClr val="C00000"/>
                </a:solidFill>
              </a:rPr>
              <a:t> «Угадай на чём играю». </a:t>
            </a:r>
            <a:r>
              <a:rPr lang="ru-RU" b="1" dirty="0">
                <a:solidFill>
                  <a:srgbClr val="C00000"/>
                </a:solidFill>
              </a:rPr>
              <a:t>Опытная деятельность</a:t>
            </a:r>
            <a:r>
              <a:rPr lang="ru-RU" dirty="0">
                <a:solidFill>
                  <a:srgbClr val="C00000"/>
                </a:solidFill>
              </a:rPr>
              <a:t> «Тонет не тонет». </a:t>
            </a:r>
            <a:r>
              <a:rPr lang="ru-RU" b="1" dirty="0">
                <a:solidFill>
                  <a:srgbClr val="C00000"/>
                </a:solidFill>
              </a:rPr>
              <a:t>Под. игра</a:t>
            </a:r>
            <a:r>
              <a:rPr lang="ru-RU" dirty="0">
                <a:solidFill>
                  <a:srgbClr val="C00000"/>
                </a:solidFill>
              </a:rPr>
              <a:t>: «Мой веселый звонкий мяч»</a:t>
            </a:r>
          </a:p>
          <a:p>
            <a:r>
              <a:rPr lang="ru-RU" dirty="0">
                <a:solidFill>
                  <a:srgbClr val="C00000"/>
                </a:solidFill>
              </a:rPr>
              <a:t>9. Игры-имитации «Игрушки».</a:t>
            </a:r>
          </a:p>
          <a:p>
            <a:r>
              <a:rPr lang="ru-RU" dirty="0">
                <a:solidFill>
                  <a:srgbClr val="C00000"/>
                </a:solidFill>
              </a:rPr>
              <a:t>10. Выставка семейного рисунка по произведениям А. Л. </a:t>
            </a:r>
            <a:r>
              <a:rPr lang="ru-RU" dirty="0" err="1">
                <a:solidFill>
                  <a:srgbClr val="C00000"/>
                </a:solidFill>
              </a:rPr>
              <a:t>Барто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11. Оформление выставки детских поделок из пластилина «Мячики для Тани».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628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Заключительный этап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59340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</a:rPr>
              <a:t>. Представление воспитателями результатов деятельности основного этапа реализации проекта.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2. Чтение детьми стихотворений из цикла «Игрушки»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      Наглядная информация для родителей: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1.Консультация для родителей «Учим стихи с детьми»</a:t>
            </a:r>
          </a:p>
          <a:p>
            <a:r>
              <a:rPr lang="ru-RU" sz="2400" dirty="0">
                <a:solidFill>
                  <a:srgbClr val="C00000"/>
                </a:solidFill>
              </a:rPr>
              <a:t>2.Изготовление памяток для родителей «Как заучивать стихотворения наизусть».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49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9" y="3284984"/>
            <a:ext cx="39624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Чтение стихов Агнии </a:t>
            </a:r>
            <a:r>
              <a:rPr lang="ru-RU" b="1" dirty="0" err="1" smtClean="0">
                <a:solidFill>
                  <a:srgbClr val="C00000"/>
                </a:solidFill>
              </a:rPr>
              <a:t>Барто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664014" cy="31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603625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28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Инсценировка стихов А.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Барто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3983"/>
            <a:ext cx="2664296" cy="3531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977" y="1367882"/>
            <a:ext cx="2966497" cy="342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741" y="2060848"/>
            <a:ext cx="2962300" cy="3867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97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1d2542eea6874c95871ce3d7d3aa9495</Template>
  <TotalTime>155</TotalTime>
  <Words>537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Структурное подразделение «Детский сад №11 комбинированного вида» МБДОУ «Детский сад «Радуга» комбинированного вида» Рузаевского муниципального района  </vt:lpstr>
      <vt:lpstr> Паспорт педагогического проекта </vt:lpstr>
      <vt:lpstr>Актуальность:</vt:lpstr>
      <vt:lpstr> Цели проекта:  знакомство детей с творчеством Агнии Львовны Барто; приобщение дошкольников к чтению художественной литературы; развитие у детей речевой культуры и художественно-творческих способностей; воспитание бережного отношения к книгам. Задачи проекта: - познакомить детей с творчеством А. Барто; - привить любовь к творчеству А. Барто; - развивать интерес к художественной литературе; - способствовать пополнению словарного запаса детей, расширению их кругозора; - развивать творческие способности, фантазию, умение выразительно читать стихотворения с элементами драматизаций. Ожидаемые результаты:  в группе созданы необходимые образовательные условия для ознакомления детей с творчеством Агнии Барто; оформлен уголок Агнии Барто, в котором находится портрет, краткая биография поэтессы, игрушки по стихотворениям, книги; воспитанники имеют представления о поэтессе Агнии Барто и ее творчестве, рассказывают стихи Агнии Барто; развита речь детей, обогащен их словарный запас; дети более бережно относятся к игрушкам и книгам.  </vt:lpstr>
      <vt:lpstr>Подготовительный этап </vt:lpstr>
      <vt:lpstr>Основной этап </vt:lpstr>
      <vt:lpstr>Заключительный этап</vt:lpstr>
      <vt:lpstr>Чтение стихов Агнии Барто</vt:lpstr>
      <vt:lpstr>Инсценировка стихов А. Барто</vt:lpstr>
      <vt:lpstr>Самолет построим сами…</vt:lpstr>
      <vt:lpstr>Нет, напрасно мы решили      Прокатить кота в машине….</vt:lpstr>
      <vt:lpstr>Подвижная игра  « Мой веселый звонкий мяч»</vt:lpstr>
      <vt:lpstr>Лепка «Мячик»</vt:lpstr>
      <vt:lpstr>Рисование «Вот какие у нас флажки»</vt:lpstr>
      <vt:lpstr>Эксперимент «Тонет – не тонет» </vt:lpstr>
      <vt:lpstr> Выставка рисунков  «Мои любимые игрушка» 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«Детский сад №11 комбинированного вида» МБДОУ «Детский сад «Радуга» комбинированного вида» Рузаевского муниципального района  </dc:title>
  <cp:lastModifiedBy>садик</cp:lastModifiedBy>
  <cp:revision>20</cp:revision>
  <dcterms:modified xsi:type="dcterms:W3CDTF">2024-02-20T09:24:03Z</dcterms:modified>
</cp:coreProperties>
</file>