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7550656" cy="2336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ОО «Художественно-эстетическое развитие»</a:t>
            </a:r>
            <a:br>
              <a:rPr lang="ru-RU" dirty="0" smtClean="0"/>
            </a:br>
            <a:r>
              <a:rPr lang="ru-RU" dirty="0" smtClean="0"/>
              <a:t>Ознакомление с  художественной литературой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7406640" cy="25706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i="1" dirty="0" smtClean="0"/>
              <a:t>Тема: Чтение </a:t>
            </a:r>
            <a:r>
              <a:rPr lang="ru-RU" sz="3200" b="1" i="1" dirty="0" smtClean="0"/>
              <a:t>рассказа Е. </a:t>
            </a:r>
            <a:r>
              <a:rPr lang="ru-RU" sz="3200" b="1" i="1" dirty="0" err="1" smtClean="0"/>
              <a:t>Чарушина</a:t>
            </a:r>
            <a:r>
              <a:rPr lang="ru-RU" sz="3200" b="1" i="1" dirty="0" smtClean="0"/>
              <a:t> «Курочка</a:t>
            </a:r>
            <a:r>
              <a:rPr lang="ru-RU" sz="3200" b="1" dirty="0" smtClean="0"/>
              <a:t>»</a:t>
            </a:r>
          </a:p>
          <a:p>
            <a:pPr algn="ctr"/>
            <a:r>
              <a:rPr lang="ru-RU" sz="2200" b="1" dirty="0" smtClean="0"/>
              <a:t>                                                       </a:t>
            </a:r>
          </a:p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                                                     выполнила: Краснощёкова Т.В.,</a:t>
            </a:r>
          </a:p>
          <a:p>
            <a:pPr algn="ctr"/>
            <a:r>
              <a:rPr lang="ru-RU" sz="2200" b="1" dirty="0" smtClean="0"/>
              <a:t>            воспитатель</a:t>
            </a:r>
            <a:endParaRPr lang="ru-RU" sz="2200" b="1" dirty="0" smtClean="0"/>
          </a:p>
          <a:p>
            <a:pPr algn="ctr"/>
            <a:endParaRPr lang="ru-RU" sz="32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Учить понимать содержание данного литературного произведения, формировать умения рассказывать об эмоционально значимых событиях 2-3 предложениями.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844824"/>
            <a:ext cx="3744416" cy="36004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Прочитайте вместе с ребенком рассказ </a:t>
            </a:r>
            <a:r>
              <a:rPr lang="ru-RU" sz="2400" i="1" dirty="0" smtClean="0"/>
              <a:t>          </a:t>
            </a:r>
            <a:r>
              <a:rPr lang="ru-RU" sz="2400" dirty="0" smtClean="0"/>
              <a:t>Е. </a:t>
            </a:r>
            <a:r>
              <a:rPr lang="ru-RU" sz="2400" dirty="0" err="1" smtClean="0"/>
              <a:t>Чарушина</a:t>
            </a:r>
            <a:r>
              <a:rPr lang="ru-RU" sz="2400" dirty="0" smtClean="0"/>
              <a:t> «Курочка»</a:t>
            </a:r>
            <a:endParaRPr lang="ru-RU" sz="2400" dirty="0"/>
          </a:p>
        </p:txBody>
      </p:sp>
      <p:pic>
        <p:nvPicPr>
          <p:cNvPr id="5" name="Содержимое 5" descr="c398eb100db35c7fd060c36aecfbdd19---chick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91473" y="0"/>
            <a:ext cx="4752527" cy="63087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pro-tomku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50972" y="259170"/>
            <a:ext cx="5893028" cy="6598830"/>
          </a:xfrm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827584" y="1484784"/>
            <a:ext cx="3024336" cy="3600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Рассмотрите вместе с ребенком иллюстрации к рассказу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Е.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Чарушина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«Курочка»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0"/>
            <a:ext cx="6228559" cy="66560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528-16_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404664"/>
            <a:ext cx="7716505" cy="60486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59877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Попросите ответить ребенка на вопросы:</a:t>
            </a:r>
          </a:p>
          <a:p>
            <a:pPr>
              <a:buNone/>
            </a:pPr>
            <a:r>
              <a:rPr lang="ru-RU" dirty="0" smtClean="0"/>
              <a:t>- Как называется </a:t>
            </a:r>
            <a:r>
              <a:rPr lang="ru-RU" b="1" dirty="0" smtClean="0"/>
              <a:t>рассказ</a:t>
            </a:r>
            <a:r>
              <a:rPr lang="ru-RU" dirty="0" smtClean="0"/>
              <a:t>? </a:t>
            </a:r>
            <a:r>
              <a:rPr lang="ru-RU" i="1" dirty="0" smtClean="0"/>
              <a:t>(</a:t>
            </a:r>
            <a:r>
              <a:rPr lang="ru-RU" b="1" i="1" dirty="0" smtClean="0"/>
              <a:t>Курочка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- Где </a:t>
            </a:r>
            <a:r>
              <a:rPr lang="ru-RU" b="1" dirty="0" smtClean="0"/>
              <a:t>курочка с цыплятами ходила</a:t>
            </a:r>
            <a:r>
              <a:rPr lang="ru-RU" dirty="0" smtClean="0"/>
              <a:t>? </a:t>
            </a:r>
            <a:r>
              <a:rPr lang="ru-RU" i="1" dirty="0" smtClean="0"/>
              <a:t>(По двору)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- Что случилось? </a:t>
            </a:r>
            <a:r>
              <a:rPr lang="ru-RU" i="1" dirty="0" smtClean="0"/>
              <a:t>(Пошел дождик)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- Что сделала </a:t>
            </a:r>
            <a:r>
              <a:rPr lang="ru-RU" b="1" dirty="0" smtClean="0"/>
              <a:t>курочка</a:t>
            </a:r>
            <a:r>
              <a:rPr lang="ru-RU" dirty="0" smtClean="0"/>
              <a:t>? </a:t>
            </a:r>
            <a:r>
              <a:rPr lang="ru-RU" i="1" dirty="0" smtClean="0"/>
              <a:t>(На землю присела, все</a:t>
            </a:r>
          </a:p>
          <a:p>
            <a:pPr>
              <a:buNone/>
            </a:pPr>
            <a:r>
              <a:rPr lang="ru-RU" i="1" dirty="0" smtClean="0"/>
              <a:t>перышки растопырила и </a:t>
            </a:r>
            <a:r>
              <a:rPr lang="ru-RU" i="1" dirty="0" err="1" smtClean="0"/>
              <a:t>заквохтала</a:t>
            </a:r>
            <a:r>
              <a:rPr lang="ru-RU" i="1" dirty="0" smtClean="0"/>
              <a:t>).</a:t>
            </a:r>
          </a:p>
          <a:p>
            <a:pPr>
              <a:buNone/>
            </a:pPr>
            <a:r>
              <a:rPr lang="ru-RU" dirty="0" smtClean="0"/>
              <a:t>- Как цыплята прятались под крылышки курицы?</a:t>
            </a:r>
          </a:p>
          <a:p>
            <a:pPr>
              <a:buNone/>
            </a:pPr>
            <a:r>
              <a:rPr lang="ru-RU" i="1" dirty="0" smtClean="0"/>
              <a:t>(Один совсем спрятался, у него только ножки видны, у кого головка торчит, у кого только глаз выглядывает).</a:t>
            </a:r>
          </a:p>
          <a:p>
            <a:pPr>
              <a:buNone/>
            </a:pPr>
            <a:r>
              <a:rPr lang="ru-RU" dirty="0" smtClean="0"/>
              <a:t>- А кто не спрятался? </a:t>
            </a:r>
            <a:r>
              <a:rPr lang="ru-RU" i="1" dirty="0" smtClean="0"/>
              <a:t>(Два цыпленка)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- Что они стали делать? </a:t>
            </a:r>
            <a:r>
              <a:rPr lang="ru-RU" i="1" dirty="0" smtClean="0"/>
              <a:t>(стоят, </a:t>
            </a:r>
            <a:r>
              <a:rPr lang="ru-RU" i="1" u="sng" dirty="0" smtClean="0"/>
              <a:t>пищат и удивляются</a:t>
            </a:r>
            <a:r>
              <a:rPr lang="ru-RU" i="1" dirty="0" smtClean="0"/>
              <a:t>: что это им на голову капает)</a:t>
            </a:r>
            <a:r>
              <a:rPr lang="ru-RU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78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ОО «Художественно-эстетическое развитие» Ознакомление с  художественной литературой</vt:lpstr>
      <vt:lpstr>Цель:</vt:lpstr>
      <vt:lpstr>Этапы: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 «Художественно-эстетическое развитие» Ознакомление с  художественной литературой</dc:title>
  <dc:creator>Admin</dc:creator>
  <cp:lastModifiedBy>UserPC</cp:lastModifiedBy>
  <cp:revision>15</cp:revision>
  <dcterms:created xsi:type="dcterms:W3CDTF">2020-05-17T16:00:02Z</dcterms:created>
  <dcterms:modified xsi:type="dcterms:W3CDTF">2020-05-19T19:37:48Z</dcterms:modified>
</cp:coreProperties>
</file>