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3"/>
  </p:notesMasterIdLst>
  <p:sldIdLst>
    <p:sldId id="256" r:id="rId2"/>
    <p:sldId id="347" r:id="rId3"/>
    <p:sldId id="324" r:id="rId4"/>
    <p:sldId id="344" r:id="rId5"/>
    <p:sldId id="318" r:id="rId6"/>
    <p:sldId id="319" r:id="rId7"/>
    <p:sldId id="320" r:id="rId8"/>
    <p:sldId id="321" r:id="rId9"/>
    <p:sldId id="322" r:id="rId10"/>
    <p:sldId id="323" r:id="rId11"/>
    <p:sldId id="348" r:id="rId12"/>
    <p:sldId id="326" r:id="rId13"/>
    <p:sldId id="327" r:id="rId14"/>
    <p:sldId id="329" r:id="rId15"/>
    <p:sldId id="330" r:id="rId16"/>
    <p:sldId id="331" r:id="rId17"/>
    <p:sldId id="332" r:id="rId18"/>
    <p:sldId id="349" r:id="rId19"/>
    <p:sldId id="333" r:id="rId20"/>
    <p:sldId id="334" r:id="rId21"/>
    <p:sldId id="350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51" r:id="rId31"/>
    <p:sldId id="343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69D1"/>
    <a:srgbClr val="AC75D5"/>
    <a:srgbClr val="4A206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>
      <p:cViewPr>
        <p:scale>
          <a:sx n="90" d="100"/>
          <a:sy n="90" d="100"/>
        </p:scale>
        <p:origin x="-2202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8FE127-2B77-41CD-BECB-45C55CFC75C1}" type="datetimeFigureOut">
              <a:rPr lang="ru-RU" smtClean="0"/>
              <a:pPr/>
              <a:t>29.11.2021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ECF1-4AA6-4504-A1E7-D663EE37722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42ECF1-4AA6-4504-A1E7-D663EE37722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9177C39-CC6F-4BA4-A149-1EC0C7A56A47}" type="datetimeFigureOut">
              <a:rPr lang="ru-RU" smtClean="0"/>
              <a:pPr>
                <a:defRPr/>
              </a:pPr>
              <a:t>29.11.2021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D0D7269-B597-46DB-94C8-25D1FADCADE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10C7A6B-EEDE-44D1-BE61-96977FD3043F}" type="datetimeFigureOut">
              <a:rPr lang="ru-RU" smtClean="0"/>
              <a:pPr>
                <a:defRPr/>
              </a:pPr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C066C06-B6B3-4092-8213-020EE284D9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B728385-8C3E-4AC8-83AD-83589912B3F3}" type="datetimeFigureOut">
              <a:rPr lang="ru-RU" smtClean="0"/>
              <a:pPr>
                <a:defRPr/>
              </a:pPr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6B21154-58D5-4D08-AFB3-527B5B9846E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535FFE3-4B87-4F4E-A4BC-B22AF4AB54B4}" type="datetimeFigureOut">
              <a:rPr lang="ru-RU" smtClean="0"/>
              <a:pPr>
                <a:defRPr/>
              </a:pPr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7D7453E-2955-431F-87F4-67B9A6A2C67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B9EBF83-385C-457E-8E58-0945D2C5166D}" type="datetimeFigureOut">
              <a:rPr lang="ru-RU" smtClean="0"/>
              <a:pPr>
                <a:defRPr/>
              </a:pPr>
              <a:t>29.11.2021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9A67E44-5A01-4DD0-9E20-0686D052AB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2123598-81AB-4854-B640-1020353E5FC5}" type="datetimeFigureOut">
              <a:rPr lang="ru-RU" smtClean="0"/>
              <a:pPr>
                <a:defRPr/>
              </a:pPr>
              <a:t>29.11.2021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B56CB25-334A-4265-9B8F-E21A3F693A8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F8B5CE9-45CE-4A8A-B6C5-2E665DBDDBF9}" type="datetimeFigureOut">
              <a:rPr lang="ru-RU" smtClean="0"/>
              <a:pPr>
                <a:defRPr/>
              </a:pPr>
              <a:t>29.11.2021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327E2CA-CD90-4EA7-92C0-6132B6C4E82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96ECF5-AFE5-42AE-A460-F9BA0061FA0E}" type="datetimeFigureOut">
              <a:rPr lang="ru-RU" smtClean="0"/>
              <a:pPr>
                <a:defRPr/>
              </a:pPr>
              <a:t>29.11.2021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8E87A2F-74D0-420A-B3EA-250E70CCB68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7653DB8-1212-4FB0-BE18-E19FD636EA63}" type="datetimeFigureOut">
              <a:rPr lang="ru-RU" smtClean="0"/>
              <a:pPr>
                <a:defRPr/>
              </a:pPr>
              <a:t>29.11.2021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E1A29E2-6ED7-4E88-9652-B8777B0306C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0D4F8DFD-7A4C-4783-8C0B-C5A1E6A1F6D9}" type="datetimeFigureOut">
              <a:rPr lang="ru-RU" smtClean="0"/>
              <a:pPr>
                <a:defRPr/>
              </a:pPr>
              <a:t>29.11.2021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0B8864E-82CB-44E1-A0E5-22416CCF486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CFFCB90-13E9-4F85-B6F6-8CB164150941}" type="datetimeFigureOut">
              <a:rPr lang="ru-RU" smtClean="0"/>
              <a:pPr>
                <a:defRPr/>
              </a:pPr>
              <a:t>29.11.2021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F7F776B-1081-4947-83B5-C4BB087DD25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CEECA0F2-D33C-462C-8ADC-70E0204C636F}" type="datetimeFigureOut">
              <a:rPr lang="ru-RU" smtClean="0"/>
              <a:pPr>
                <a:defRPr/>
              </a:pPr>
              <a:t>29.11.2021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38F2BE7-57D6-4DCE-B28D-61F6898A475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000760" y="1428736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39952" y="1628800"/>
            <a:ext cx="4392488" cy="474591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23.08.1981г.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высшее, ГОУ ВПО "МГУ им. Н.П.Огарева»,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2010 г. 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Специальность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«Филология»,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квалификация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«Филолог, Преподаватель»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ИВС 0266481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24.06.2003 г.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16 лет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 лет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Профессиональная переподготовка: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ФГБОУ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ВПО «МГПИ имени М. Е. </a:t>
            </a:r>
            <a:r>
              <a:rPr lang="ru-RU" altLang="ru-RU" sz="1600" kern="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программе «Технологии дошкольного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образования», 2015 г.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132402630365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выдачи: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14.10.2015 г.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Первая квалификационная категория 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10.02.12.2016 г.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b="1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Приказ Министерства образования РМ от</a:t>
            </a:r>
          </a:p>
          <a:p>
            <a:pPr marL="342900" lvl="0" indent="-342900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sz="1600" kern="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10.02.2016 г. №137</a:t>
            </a:r>
            <a:endParaRPr lang="ru-RU" altLang="ru-RU" sz="1600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260648"/>
            <a:ext cx="612068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РМ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b="1" kern="0" dirty="0" smtClean="0">
                <a:solidFill>
                  <a:srgbClr val="7030A0"/>
                </a:solidFill>
                <a:latin typeface="Times New Roman" pitchFamily="18" charset="0"/>
                <a:cs typeface="Arial"/>
              </a:rPr>
              <a:t>ПОРТФОЛИО</a:t>
            </a:r>
          </a:p>
          <a:p>
            <a:pPr lvl="0" algn="ctr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b="1" kern="0" dirty="0" err="1" smtClean="0">
                <a:solidFill>
                  <a:srgbClr val="7030A0"/>
                </a:solidFill>
                <a:latin typeface="Times New Roman" pitchFamily="18" charset="0"/>
                <a:cs typeface="Arial"/>
              </a:rPr>
              <a:t>Афониной</a:t>
            </a:r>
            <a:r>
              <a:rPr lang="ru-RU" altLang="ru-RU" b="1" kern="0" dirty="0" smtClean="0">
                <a:solidFill>
                  <a:srgbClr val="7030A0"/>
                </a:solidFill>
                <a:latin typeface="Times New Roman" pitchFamily="18" charset="0"/>
                <a:cs typeface="Arial"/>
              </a:rPr>
              <a:t> Татьяны Ивановны,</a:t>
            </a:r>
          </a:p>
          <a:p>
            <a:pPr lvl="0" algn="ctr">
              <a:lnSpc>
                <a:spcPct val="7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r>
              <a:rPr lang="ru-RU" altLang="ru-RU" b="1" kern="0" dirty="0" smtClean="0">
                <a:solidFill>
                  <a:srgbClr val="7030A0"/>
                </a:solidFill>
                <a:latin typeface="Times New Roman" pitchFamily="18" charset="0"/>
                <a:cs typeface="Arial"/>
              </a:rPr>
              <a:t> воспитателя  МДОУ «Детский сад № 88» г. о. Саранск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CC00"/>
              </a:buClr>
              <a:buSzPct val="120000"/>
              <a:defRPr/>
            </a:pPr>
            <a:endParaRPr lang="ru-RU" altLang="ru-RU" b="1" kern="0" dirty="0">
              <a:solidFill>
                <a:srgbClr val="7030A0"/>
              </a:solidFill>
              <a:latin typeface="Times New Roman" pitchFamily="18" charset="0"/>
              <a:cs typeface="Arial"/>
            </a:endParaRPr>
          </a:p>
        </p:txBody>
      </p:sp>
      <p:pic>
        <p:nvPicPr>
          <p:cNvPr id="8" name="Рисунок 7" descr="DSC02781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6250" t="4878" b="4878"/>
          <a:stretch>
            <a:fillRect/>
          </a:stretch>
        </p:blipFill>
        <p:spPr bwMode="auto">
          <a:xfrm>
            <a:off x="611560" y="1916832"/>
            <a:ext cx="3264060" cy="4259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748464" cy="2388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kern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  <a:endParaRPr lang="ru-RU" sz="2400" b="1" u="sng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4088905" cy="5623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92696"/>
            <a:ext cx="4000528" cy="5598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2839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0"/>
            <a:ext cx="449999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008112"/>
          </a:xfrm>
        </p:spPr>
        <p:txBody>
          <a:bodyPr>
            <a:normAutofit fontScale="90000"/>
          </a:bodyPr>
          <a:lstStyle/>
          <a:p>
            <a:pPr lvl="0"/>
            <a:r>
              <a:rPr lang="ru-RU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u="sng" dirty="0">
              <a:solidFill>
                <a:srgbClr val="A469D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188640"/>
            <a:ext cx="79296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400" b="1" kern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очно</a:t>
            </a:r>
            <a:r>
              <a:rPr lang="ru-RU" sz="24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84784"/>
            <a:ext cx="4137668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4248472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0838" y="404664"/>
            <a:ext cx="4299067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353" r="8112" b="10112"/>
          <a:stretch>
            <a:fillRect/>
          </a:stretch>
        </p:blipFill>
        <p:spPr bwMode="auto">
          <a:xfrm>
            <a:off x="2555776" y="188640"/>
            <a:ext cx="4104456" cy="656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627784" y="2204864"/>
            <a:ext cx="3888432" cy="3600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SqukflOo84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4271967" cy="6054756"/>
          </a:xfrm>
          <a:prstGeom prst="rect">
            <a:avLst/>
          </a:prstGeom>
          <a:noFill/>
        </p:spPr>
      </p:pic>
      <p:pic>
        <p:nvPicPr>
          <p:cNvPr id="1027" name="Picture 3" descr="D:\DGaHHwkUQf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198768" cy="59903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7304585" cy="531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043608" y="5445224"/>
            <a:ext cx="3168352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499992" y="980728"/>
            <a:ext cx="3312368" cy="4320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16632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311" t="3545" r="3752" b="23186"/>
          <a:stretch>
            <a:fillRect/>
          </a:stretch>
        </p:blipFill>
        <p:spPr bwMode="auto">
          <a:xfrm>
            <a:off x="1907704" y="980728"/>
            <a:ext cx="5256584" cy="57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3307" t="3571" r="4104" b="21429"/>
          <a:stretch>
            <a:fillRect/>
          </a:stretch>
        </p:blipFill>
        <p:spPr bwMode="auto">
          <a:xfrm>
            <a:off x="4644008" y="692696"/>
            <a:ext cx="4176464" cy="4698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6785" t="3571" r="4821" b="21429"/>
          <a:stretch>
            <a:fillRect/>
          </a:stretch>
        </p:blipFill>
        <p:spPr bwMode="auto">
          <a:xfrm>
            <a:off x="323528" y="692696"/>
            <a:ext cx="4104456" cy="470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8229600" cy="3682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2400" b="1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26bdda3bb2aeb5a256045ed35b44ebc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692696"/>
            <a:ext cx="4429156" cy="60588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60648"/>
            <a:ext cx="513978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260648"/>
            <a:ext cx="75608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3665078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56792"/>
            <a:ext cx="3699620" cy="5088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1091564-148-149-ser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8640"/>
            <a:ext cx="4790703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88640"/>
            <a:ext cx="68407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1026" name="Picture 2" descr="D:\ZIU5xlAaIY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4208859" cy="5445224"/>
          </a:xfrm>
          <a:prstGeom prst="rect">
            <a:avLst/>
          </a:prstGeom>
          <a:noFill/>
        </p:spPr>
      </p:pic>
      <p:pic>
        <p:nvPicPr>
          <p:cNvPr id="1027" name="Picture 3" descr="D:\uV5XblPcq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24744"/>
            <a:ext cx="4213874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Z_CRcdykt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88640"/>
            <a:ext cx="4564940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4356"/>
          </a:xfrm>
        </p:spPr>
        <p:txBody>
          <a:bodyPr/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2000" b="1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3" name="Picture 3" descr="G:\Афонина-сканы\А.р.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4293658" cy="5904656"/>
          </a:xfrm>
          <a:prstGeom prst="rect">
            <a:avLst/>
          </a:prstGeom>
          <a:noFill/>
        </p:spPr>
      </p:pic>
      <p:pic>
        <p:nvPicPr>
          <p:cNvPr id="35844" name="Picture 4" descr="G:\Афонина-сканы\А.р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6"/>
            <a:ext cx="4277907" cy="58829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6828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400" b="1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0" name="Picture 4" descr="G:\Афонина-сканы\Аф-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836712"/>
            <a:ext cx="4188934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268760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ПРОФЕССИОНАЛЬНЫХ КОНКУРСАХ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2636912"/>
            <a:ext cx="53285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 – 4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 – 2</a:t>
            </a:r>
          </a:p>
          <a:p>
            <a:pPr algn="ctr"/>
            <a:endParaRPr lang="ru-RU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ДИПЛОМЫ 2019\ДИПЛОМ НОЯБРЬ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714356"/>
            <a:ext cx="4143630" cy="5726982"/>
          </a:xfrm>
          <a:prstGeom prst="rect">
            <a:avLst/>
          </a:prstGeom>
          <a:noFill/>
        </p:spPr>
      </p:pic>
      <p:pic>
        <p:nvPicPr>
          <p:cNvPr id="5" name="Picture 3" descr="D:\ДИПЛОМЫ 2019\Октябрь 1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714356"/>
            <a:ext cx="4067861" cy="5750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ДИПЛОМЫ 2019\Сентябрь 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4962" y="642918"/>
            <a:ext cx="4031932" cy="5572164"/>
          </a:xfrm>
          <a:prstGeom prst="rect">
            <a:avLst/>
          </a:prstGeom>
          <a:noFill/>
        </p:spPr>
      </p:pic>
      <p:pic>
        <p:nvPicPr>
          <p:cNvPr id="5" name="Picture 2" descr="D:\ДИПЛОМЫ 2019\744bb68ec901701ecbfe47abe10d7ef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42918"/>
            <a:ext cx="3912744" cy="5534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ДИПЛОМЫ 2019\Афониной Т.И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85794"/>
            <a:ext cx="7540105" cy="54039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85794"/>
          </a:xfrm>
        </p:spPr>
        <p:txBody>
          <a:bodyPr>
            <a:normAutofit fontScale="90000"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lang="ru-RU" sz="2400" b="1" kern="0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инновационной (экспериментальной) деятельности</a:t>
            </a:r>
          </a:p>
        </p:txBody>
      </p:sp>
      <p:pic>
        <p:nvPicPr>
          <p:cNvPr id="1028" name="Picture 4" descr="G:\Афонина-сканы\А.р.3-иннов.проек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4263051" cy="5733256"/>
          </a:xfrm>
          <a:prstGeom prst="rect">
            <a:avLst/>
          </a:prstGeom>
          <a:noFill/>
        </p:spPr>
      </p:pic>
      <p:pic>
        <p:nvPicPr>
          <p:cNvPr id="4" name="Picture 2" descr="D:\pQTGeAJiwT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08720"/>
            <a:ext cx="4243526" cy="57847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5418-997317-d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04664"/>
            <a:ext cx="8185158" cy="6096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332656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kern="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</p:txBody>
      </p:sp>
      <p:pic>
        <p:nvPicPr>
          <p:cNvPr id="1026" name="Picture 2" descr="D:\АТТЕСТАЦИЯ СКАН\axxpf6zW_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3960440" cy="5598527"/>
          </a:xfrm>
          <a:prstGeom prst="rect">
            <a:avLst/>
          </a:prstGeom>
          <a:noFill/>
        </p:spPr>
      </p:pic>
      <p:pic>
        <p:nvPicPr>
          <p:cNvPr id="1027" name="Picture 3" descr="D:\АТТЕСТАЦИЯ СКАН\DMW_BCem4M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80728"/>
            <a:ext cx="3960440" cy="55766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Ja46tUjCmD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3899489" cy="5429288"/>
          </a:xfrm>
          <a:prstGeom prst="rect">
            <a:avLst/>
          </a:prstGeom>
          <a:noFill/>
        </p:spPr>
      </p:pic>
      <p:pic>
        <p:nvPicPr>
          <p:cNvPr id="5" name="Picture 3" descr="D:\mTird1YxON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3887" y="1628800"/>
            <a:ext cx="5010113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400" b="1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4" descr="G:\Афонина-сканы\Аф-наставничеств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836712"/>
            <a:ext cx="3999916" cy="586074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899592" y="2780928"/>
            <a:ext cx="3168352" cy="3600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836712"/>
            <a:ext cx="424101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247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b="1" dirty="0" smtClean="0">
                <a:solidFill>
                  <a:srgbClr val="7030A0"/>
                </a:solidFill>
                <a:effectLst/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r>
              <a:rPr lang="ru-RU" sz="24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ДИПЛОМЫ 2019\диплом нс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2276872"/>
            <a:ext cx="2918368" cy="4169078"/>
          </a:xfrm>
          <a:prstGeom prst="rect">
            <a:avLst/>
          </a:prstGeom>
          <a:noFill/>
        </p:spPr>
      </p:pic>
      <p:pic>
        <p:nvPicPr>
          <p:cNvPr id="5" name="Picture 2" descr="D:\ДИПЛОМЫ 2019\certificate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2276872"/>
            <a:ext cx="2922245" cy="4176464"/>
          </a:xfrm>
          <a:prstGeom prst="rect">
            <a:avLst/>
          </a:prstGeom>
          <a:noFill/>
        </p:spPr>
      </p:pic>
      <p:pic>
        <p:nvPicPr>
          <p:cNvPr id="6" name="Picture 2" descr="G:\публикация афонин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276872"/>
            <a:ext cx="3059832" cy="420789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75656" y="836712"/>
            <a:ext cx="6606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– 1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 - 2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1786210"/>
          </a:xfrm>
        </p:spPr>
        <p:txBody>
          <a:bodyPr/>
          <a:lstStyle/>
          <a:p>
            <a:pPr algn="ctr"/>
            <a:r>
              <a:rPr lang="ru-RU" sz="2000" b="1" cap="all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4. Результаты участия воспитанников  в :</a:t>
            </a:r>
            <a:br>
              <a:rPr lang="ru-RU" sz="2000" b="1" cap="all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1" cap="all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конкурсах, выставках, турнирах, соревнованиях,</a:t>
            </a:r>
            <a:br>
              <a:rPr lang="ru-RU" sz="2000" b="1" cap="all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ru-RU" sz="2000" b="1" cap="all" dirty="0" smtClean="0">
                <a:solidFill>
                  <a:srgbClr val="7030A0"/>
                </a:solidFill>
                <a:effectLst/>
                <a:latin typeface="Arial" pitchFamily="34" charset="0"/>
                <a:cs typeface="Arial" pitchFamily="34" charset="0"/>
              </a:rPr>
              <a:t>акциях, фестивалях</a:t>
            </a:r>
            <a:endParaRPr lang="ru-RU" sz="2000" b="1" dirty="0"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1988840"/>
            <a:ext cx="74168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призовые места в заочных/дистанционных мероприятиях в сети Интернет – 4 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ДИПЛОМЫ 2019\Апре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76672"/>
            <a:ext cx="3907754" cy="5688632"/>
          </a:xfrm>
          <a:prstGeom prst="rect">
            <a:avLst/>
          </a:prstGeom>
          <a:noFill/>
        </p:spPr>
      </p:pic>
      <p:pic>
        <p:nvPicPr>
          <p:cNvPr id="7" name="Picture 2" descr="D:\ДИПЛОМЫ 2019\370895.jpeсаранск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3972911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:\ДИПЛОМЫ 2019\Феврал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548679"/>
            <a:ext cx="4099283" cy="5688633"/>
          </a:xfrm>
          <a:prstGeom prst="rect">
            <a:avLst/>
          </a:prstGeom>
          <a:noFill/>
        </p:spPr>
      </p:pic>
      <p:pic>
        <p:nvPicPr>
          <p:cNvPr id="6" name="Picture 2" descr="D:\ДИПЛОМЫ 2019\Мар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4193629" cy="5758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1755</TotalTime>
  <Words>272</Words>
  <Application>Microsoft Office PowerPoint</Application>
  <PresentationFormat>Экран (4:3)</PresentationFormat>
  <Paragraphs>48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Солнцестояние</vt:lpstr>
      <vt:lpstr>Слайд 1</vt:lpstr>
      <vt:lpstr>Слайд 2</vt:lpstr>
      <vt:lpstr>1. Участие в инновационной (экспериментальной) деятельности</vt:lpstr>
      <vt:lpstr>Слайд 4</vt:lpstr>
      <vt:lpstr>2. Наставничество</vt:lpstr>
      <vt:lpstr>3. Наличие публикаций   </vt:lpstr>
      <vt:lpstr>4. Результаты участия воспитанников  в : конкурсах, выставках, турнирах, соревнованиях, акциях, фестивалях</vt:lpstr>
      <vt:lpstr>Слайд 8</vt:lpstr>
      <vt:lpstr>Слайд 9</vt:lpstr>
      <vt:lpstr>5. Наличие авторских программ, методических пособий</vt:lpstr>
      <vt:lpstr>Слайд 11</vt:lpstr>
      <vt:lpstr> </vt:lpstr>
      <vt:lpstr>Слайд 13</vt:lpstr>
      <vt:lpstr>Слайд 14</vt:lpstr>
      <vt:lpstr>Слайд 15</vt:lpstr>
      <vt:lpstr>Слайд 16</vt:lpstr>
      <vt:lpstr>Слайд 17</vt:lpstr>
      <vt:lpstr>Слайд 18</vt:lpstr>
      <vt:lpstr>8. Экспертная деятельность</vt:lpstr>
      <vt:lpstr>Слайд 20</vt:lpstr>
      <vt:lpstr>Слайд 21</vt:lpstr>
      <vt:lpstr>Слайд 22</vt:lpstr>
      <vt:lpstr>Слайд 23</vt:lpstr>
      <vt:lpstr>11. Качество взаимодействия с родителями</vt:lpstr>
      <vt:lpstr>12. Работа с детьми из социально-неблагополучных семей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rabotnik</cp:lastModifiedBy>
  <cp:revision>234</cp:revision>
  <dcterms:created xsi:type="dcterms:W3CDTF">2013-03-10T12:23:48Z</dcterms:created>
  <dcterms:modified xsi:type="dcterms:W3CDTF">2021-11-29T07:59:38Z</dcterms:modified>
</cp:coreProperties>
</file>