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303" r:id="rId4"/>
    <p:sldId id="258" r:id="rId5"/>
    <p:sldId id="259" r:id="rId6"/>
    <p:sldId id="260" r:id="rId7"/>
    <p:sldId id="262" r:id="rId8"/>
    <p:sldId id="263" r:id="rId9"/>
    <p:sldId id="264" r:id="rId10"/>
    <p:sldId id="29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4" r:id="rId21"/>
    <p:sldId id="274" r:id="rId22"/>
    <p:sldId id="295" r:id="rId23"/>
    <p:sldId id="275" r:id="rId24"/>
    <p:sldId id="296" r:id="rId25"/>
    <p:sldId id="276" r:id="rId26"/>
    <p:sldId id="298" r:id="rId27"/>
    <p:sldId id="277" r:id="rId28"/>
    <p:sldId id="299" r:id="rId29"/>
    <p:sldId id="278" r:id="rId30"/>
    <p:sldId id="279" r:id="rId31"/>
    <p:sldId id="304" r:id="rId32"/>
    <p:sldId id="280" r:id="rId33"/>
    <p:sldId id="281" r:id="rId34"/>
    <p:sldId id="300" r:id="rId35"/>
    <p:sldId id="282" r:id="rId36"/>
    <p:sldId id="301" r:id="rId37"/>
    <p:sldId id="283" r:id="rId38"/>
    <p:sldId id="284" r:id="rId39"/>
    <p:sldId id="302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48" autoAdjust="0"/>
  </p:normalViewPr>
  <p:slideViewPr>
    <p:cSldViewPr snapToGrid="0">
      <p:cViewPr varScale="1">
        <p:scale>
          <a:sx n="83" d="100"/>
          <a:sy n="83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C1387-185F-4931-9032-2F964997D292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96092-BCCE-4145-A128-F84DEFC18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2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96092-BCCE-4145-A128-F84DEFC18B5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3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96092-BCCE-4145-A128-F84DEFC18B5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73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4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41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83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59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84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74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29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6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4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8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1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9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9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6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0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76FD2F7-1316-4C27-8101-B07F1F514389}" type="datetimeFigureOut">
              <a:rPr lang="ru-RU" smtClean="0"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DE56-50D9-4795-A5EC-D633471E9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34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ds13sar.schoolrm.ru/sveden/employees/14544/197540/?bitrix_include_areas=N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56968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800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435469"/>
            <a:ext cx="5861538" cy="3947745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Бекейкиной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Анны Сергеевны,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воспитателя МАДОУ  «Центр развития ребенка – детский сад №13»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Дата  рождения:08.01.1986г. 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М.Е.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Специальность: «Педагогика и методика начального образования».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квалификация: Учитель начальных классов.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Диплом: ВСГ 2553213 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Дата выдачи: 2009г.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Переподготовка: 2016г., воспитатель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первая категория Приказ №234 от 23.03.2017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13" y="2330447"/>
            <a:ext cx="2854572" cy="38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9" y="422910"/>
            <a:ext cx="4369607" cy="6176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9" y="422910"/>
            <a:ext cx="4368083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05" y="628102"/>
            <a:ext cx="4098485" cy="57940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15" y="628102"/>
            <a:ext cx="4097315" cy="57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072430"/>
              </p:ext>
            </p:extLst>
          </p:nvPr>
        </p:nvGraphicFramePr>
        <p:xfrm>
          <a:off x="6695098" y="707536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3" imgW="5667363" imgH="8020022" progId="AcroExch.Document.11">
                  <p:embed/>
                </p:oleObj>
              </mc:Choice>
              <mc:Fallback>
                <p:oleObj name="Acrobat Document" r:id="rId3" imgW="5667363" imgH="802002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95098" y="707536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89146"/>
              </p:ext>
            </p:extLst>
          </p:nvPr>
        </p:nvGraphicFramePr>
        <p:xfrm>
          <a:off x="1576388" y="708025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5" imgW="5667363" imgH="8020022" progId="AcroExch.Document.11">
                  <p:embed/>
                </p:oleObj>
              </mc:Choice>
              <mc:Fallback>
                <p:oleObj name="Acrobat Document" r:id="rId5" imgW="5667363" imgH="802002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6388" y="708025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01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/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программ, методических пособий</a:t>
            </a:r>
          </a:p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1" y="505025"/>
            <a:ext cx="4281154" cy="6054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29" y="505024"/>
            <a:ext cx="4286041" cy="60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6" y="610095"/>
            <a:ext cx="4204954" cy="59462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995" y="610095"/>
            <a:ext cx="4177514" cy="59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401421"/>
            <a:ext cx="4358814" cy="61638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4" y="406593"/>
            <a:ext cx="4593772" cy="61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2" y="178691"/>
            <a:ext cx="4984798" cy="6565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98" y="241972"/>
            <a:ext cx="4575851" cy="64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808892"/>
            <a:ext cx="9144000" cy="4448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педагогического опыта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МАДОУ «Центр развития ребенка – детский сад № 13 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76" y="105508"/>
            <a:ext cx="4772533" cy="6752492"/>
          </a:xfrm>
        </p:spPr>
      </p:pic>
    </p:spTree>
    <p:extLst>
      <p:ext uri="{BB962C8B-B14F-4D97-AF65-F5344CB8AC3E}">
        <p14:creationId xmlns:p14="http://schemas.microsoft.com/office/powerpoint/2010/main" val="8184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7" y="227974"/>
            <a:ext cx="4765494" cy="6532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03" y="227974"/>
            <a:ext cx="4619634" cy="65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65" y="105507"/>
            <a:ext cx="4710391" cy="6664570"/>
          </a:xfrm>
        </p:spPr>
      </p:pic>
    </p:spTree>
    <p:extLst>
      <p:ext uri="{BB962C8B-B14F-4D97-AF65-F5344CB8AC3E}">
        <p14:creationId xmlns:p14="http://schemas.microsoft.com/office/powerpoint/2010/main" val="14144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8"/>
          <a:stretch/>
        </p:blipFill>
        <p:spPr>
          <a:xfrm rot="5400000">
            <a:off x="2804967" y="-665288"/>
            <a:ext cx="6642058" cy="82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80" y="256810"/>
            <a:ext cx="4538590" cy="641720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28426" b="23083"/>
          <a:stretch/>
        </p:blipFill>
        <p:spPr>
          <a:xfrm>
            <a:off x="808891" y="256810"/>
            <a:ext cx="4193932" cy="64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3" b="25096"/>
          <a:stretch/>
        </p:blipFill>
        <p:spPr>
          <a:xfrm>
            <a:off x="7376747" y="173920"/>
            <a:ext cx="4481034" cy="6561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6" y="138438"/>
            <a:ext cx="4839632" cy="65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15" y="61982"/>
            <a:ext cx="4739054" cy="6705123"/>
          </a:xfrm>
        </p:spPr>
      </p:pic>
    </p:spTree>
    <p:extLst>
      <p:ext uri="{BB962C8B-B14F-4D97-AF65-F5344CB8AC3E}">
        <p14:creationId xmlns:p14="http://schemas.microsoft.com/office/powerpoint/2010/main" val="19740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494209"/>
            <a:ext cx="4797671" cy="62475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89" y="494209"/>
            <a:ext cx="4417989" cy="62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86861"/>
            <a:ext cx="4747846" cy="6717564"/>
          </a:xfrm>
        </p:spPr>
      </p:pic>
    </p:spTree>
    <p:extLst>
      <p:ext uri="{BB962C8B-B14F-4D97-AF65-F5344CB8AC3E}">
        <p14:creationId xmlns:p14="http://schemas.microsoft.com/office/powerpoint/2010/main" val="13168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5191" y="1252818"/>
            <a:ext cx="7172009" cy="140053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https://ds13sar.schoolrm.ru/sveden/employees/14544/197540/?bitrix_include_areas=N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062990"/>
            <a:ext cx="3917465" cy="5539740"/>
          </a:xfrm>
        </p:spPr>
      </p:pic>
    </p:spTree>
    <p:extLst>
      <p:ext uri="{BB962C8B-B14F-4D97-AF65-F5344CB8AC3E}">
        <p14:creationId xmlns:p14="http://schemas.microsoft.com/office/powerpoint/2010/main" val="24720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36" y="404446"/>
            <a:ext cx="4479999" cy="6335225"/>
          </a:xfrm>
        </p:spPr>
      </p:pic>
    </p:spTree>
    <p:extLst>
      <p:ext uri="{BB962C8B-B14F-4D97-AF65-F5344CB8AC3E}">
        <p14:creationId xmlns:p14="http://schemas.microsoft.com/office/powerpoint/2010/main" val="11182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50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– педагогическая активность педагога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63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44918"/>
              </p:ext>
            </p:extLst>
          </p:nvPr>
        </p:nvGraphicFramePr>
        <p:xfrm>
          <a:off x="6567854" y="319833"/>
          <a:ext cx="4719039" cy="649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3" imgW="12153660" imgH="16716375" progId="AcroExch.Document.11">
                  <p:embed/>
                </p:oleObj>
              </mc:Choice>
              <mc:Fallback>
                <p:oleObj name="Acrobat Document" r:id="rId3" imgW="12153660" imgH="167163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67854" y="319833"/>
                        <a:ext cx="4719039" cy="6491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98" y="319833"/>
            <a:ext cx="4590701" cy="64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0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46" y="211016"/>
            <a:ext cx="4598550" cy="6506330"/>
          </a:xfrm>
        </p:spPr>
      </p:pic>
    </p:spTree>
    <p:extLst>
      <p:ext uri="{BB962C8B-B14F-4D97-AF65-F5344CB8AC3E}">
        <p14:creationId xmlns:p14="http://schemas.microsoft.com/office/powerpoint/2010/main" val="134931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3" y="40416"/>
            <a:ext cx="4746491" cy="67120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473" y="-589799"/>
            <a:ext cx="3336840" cy="55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16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865749"/>
              </p:ext>
            </p:extLst>
          </p:nvPr>
        </p:nvGraphicFramePr>
        <p:xfrm>
          <a:off x="3560763" y="269875"/>
          <a:ext cx="4789487" cy="658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12153660" imgH="16716375" progId="AcroExch.Document.11">
                  <p:embed/>
                </p:oleObj>
              </mc:Choice>
              <mc:Fallback>
                <p:oleObj name="Acrobat Document" r:id="rId3" imgW="12153660" imgH="16716375" progId="AcroExch.Document.1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0763" y="269875"/>
                        <a:ext cx="4789487" cy="658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594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30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3" y="104219"/>
            <a:ext cx="4648818" cy="65739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50" y="76191"/>
            <a:ext cx="4689049" cy="66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49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7" y="87923"/>
            <a:ext cx="4705058" cy="6655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51" y="87922"/>
            <a:ext cx="4706679" cy="66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277" y="638664"/>
            <a:ext cx="10515600" cy="5876436"/>
          </a:xfrm>
        </p:spPr>
        <p:txBody>
          <a:bodyPr/>
          <a:lstStyle/>
          <a:p>
            <a:pPr lvl="0" algn="ctr"/>
            <a:endParaRPr lang="ru-RU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4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38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14" y="547532"/>
            <a:ext cx="4088896" cy="57821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08" y="525694"/>
            <a:ext cx="4119782" cy="58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81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 неблагополучных семей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34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44" y="385214"/>
            <a:ext cx="4120547" cy="5826920"/>
          </a:xfrm>
        </p:spPr>
      </p:pic>
    </p:spTree>
    <p:extLst>
      <p:ext uri="{BB962C8B-B14F-4D97-AF65-F5344CB8AC3E}">
        <p14:creationId xmlns:p14="http://schemas.microsoft.com/office/powerpoint/2010/main" val="3015032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20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9" y="701993"/>
            <a:ext cx="3975858" cy="5622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69" y="701993"/>
            <a:ext cx="3975859" cy="56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09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68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92294"/>
              </p:ext>
            </p:extLst>
          </p:nvPr>
        </p:nvGraphicFramePr>
        <p:xfrm>
          <a:off x="4027488" y="82550"/>
          <a:ext cx="4897437" cy="673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Acrobat Document" r:id="rId3" imgW="12153660" imgH="16716375" progId="AcroExch.Document.11">
                  <p:embed/>
                </p:oleObj>
              </mc:Choice>
              <mc:Fallback>
                <p:oleObj name="Acrobat Document" r:id="rId3" imgW="12153660" imgH="167163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7488" y="82550"/>
                        <a:ext cx="4897437" cy="673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76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762" y="437611"/>
            <a:ext cx="3763107" cy="5321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4" y="450042"/>
            <a:ext cx="3754316" cy="530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43" y="509101"/>
            <a:ext cx="4245255" cy="60032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3" y="517443"/>
            <a:ext cx="4239357" cy="59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sz="5400" dirty="0" smtClean="0"/>
              <a:t>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5" y="363363"/>
            <a:ext cx="4432711" cy="626835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09" y="395689"/>
            <a:ext cx="4386992" cy="620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376</TotalTime>
  <Words>186</Words>
  <Application>Microsoft Office PowerPoint</Application>
  <PresentationFormat>Широкоэкранный</PresentationFormat>
  <Paragraphs>39</Paragraphs>
  <Slides>47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Century Gothic</vt:lpstr>
      <vt:lpstr>Times New Roman</vt:lpstr>
      <vt:lpstr>Wingdings 3</vt:lpstr>
      <vt:lpstr>Ион</vt:lpstr>
      <vt:lpstr>Acrobat Document</vt:lpstr>
      <vt:lpstr>Министерство образования Республики Мордовия</vt:lpstr>
      <vt:lpstr>Презентация PowerPoint</vt:lpstr>
      <vt:lpstr>https://ds13sar.schoolrm.ru/sveden/employees/14544/197540/?bitrix_include_areas=N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Sergey</dc:creator>
  <cp:lastModifiedBy>Методист</cp:lastModifiedBy>
  <cp:revision>30</cp:revision>
  <dcterms:created xsi:type="dcterms:W3CDTF">2019-12-12T12:21:27Z</dcterms:created>
  <dcterms:modified xsi:type="dcterms:W3CDTF">2019-12-26T11:56:42Z</dcterms:modified>
</cp:coreProperties>
</file>