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9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4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06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32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3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6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97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1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01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62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0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4" y="548680"/>
            <a:ext cx="8229600" cy="309634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_CooperBlackRg" pitchFamily="18" charset="-52"/>
              </a:rPr>
              <a:t>Развитие игровой деятельности в свете ФГОС ДО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 descr="D:\11\84274332\ролевые\сюжетно- ролевые\DSCN3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52936"/>
            <a:ext cx="5052053" cy="378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8786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4" y="-99392"/>
            <a:ext cx="357822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97" y="-99392"/>
            <a:ext cx="586422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4" y="4293096"/>
            <a:ext cx="313372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4278946"/>
            <a:ext cx="334645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17" y="4278946"/>
            <a:ext cx="334645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0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95642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11\84274332\ролевые\сюжетно- ролевые\DSCN3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34933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001838"/>
            <a:ext cx="715168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1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61662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_CooperBlackRg" pitchFamily="18" charset="-52"/>
              </a:rPr>
              <a:t>Главная особенность организации образовательной деятельности в ДОУ на современном этапе.</a:t>
            </a:r>
            <a:r>
              <a:rPr lang="ru-RU" sz="2400" dirty="0">
                <a:latin typeface="a_CooperBlackRg" pitchFamily="18" charset="-52"/>
              </a:rPr>
              <a:t/>
            </a:r>
            <a:br>
              <a:rPr lang="ru-RU" sz="2400" dirty="0">
                <a:latin typeface="a_CooperBlackRg" pitchFamily="18" charset="-52"/>
              </a:rPr>
            </a:br>
            <a:r>
              <a:rPr lang="ru-RU" sz="2400" dirty="0" smtClean="0">
                <a:latin typeface="a_CooperBlackRg" pitchFamily="18" charset="-52"/>
              </a:rPr>
              <a:t/>
            </a:r>
            <a:br>
              <a:rPr lang="ru-RU" sz="2400" dirty="0" smtClean="0">
                <a:latin typeface="a_CooperBlackRg" pitchFamily="18" charset="-52"/>
              </a:rPr>
            </a:br>
            <a:r>
              <a:rPr lang="ru-RU" sz="2800" dirty="0" smtClean="0">
                <a:latin typeface="Monotype Corsiva" pitchFamily="66" charset="0"/>
              </a:rPr>
              <a:t>Современный этап модернизации системы 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дошкольного образования характеризуется обновлением 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его содержания, успешным процессом социализации, изменением подходов к организации образовательного процесса, что означает необходимость: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Уход от учебной деятельности (занятий)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Повышение статуса игры, как основного 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вида деятельности детей дошкольного возраста</a:t>
            </a:r>
            <a:br>
              <a:rPr lang="ru-RU" sz="2800" dirty="0" smtClean="0">
                <a:latin typeface="Monotype Corsiva" pitchFamily="66" charset="0"/>
              </a:rPr>
            </a:br>
            <a:endParaRPr lang="ru-RU" sz="2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052736"/>
            <a:ext cx="806489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_CooperBlackRg" pitchFamily="18" charset="-52"/>
              </a:rPr>
              <a:t>Определение ведущего вида деятельности дано А.Н. Леонтьевым: </a:t>
            </a:r>
            <a:endParaRPr lang="ru-RU" sz="3600" dirty="0" smtClean="0">
              <a:latin typeface="a_CooperBlackRg" pitchFamily="18" charset="-52"/>
            </a:endParaRPr>
          </a:p>
          <a:p>
            <a:pPr algn="ctr"/>
            <a:endParaRPr lang="ru-RU" sz="3600" dirty="0" smtClean="0">
              <a:latin typeface="a_CooperBlackRg" pitchFamily="18" charset="-52"/>
            </a:endParaRPr>
          </a:p>
          <a:p>
            <a:r>
              <a:rPr lang="ru-RU" sz="3200" dirty="0" smtClean="0"/>
              <a:t>«</a:t>
            </a:r>
            <a:r>
              <a:rPr lang="ru-RU" sz="3200" u="sng" dirty="0"/>
              <a:t>Ведущая деятельность </a:t>
            </a:r>
            <a:r>
              <a:rPr lang="ru-RU" sz="3200" dirty="0"/>
              <a:t>– это деятельность, развитие которой обуславливает главные изменения в психических процессах и психологических особенностях личности на данной стадии развития.»</a:t>
            </a:r>
          </a:p>
        </p:txBody>
      </p:sp>
    </p:spTree>
    <p:extLst>
      <p:ext uri="{BB962C8B-B14F-4D97-AF65-F5344CB8AC3E}">
        <p14:creationId xmlns:p14="http://schemas.microsoft.com/office/powerpoint/2010/main" val="41550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5117"/>
            <a:ext cx="3608387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5638800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1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60648"/>
            <a:ext cx="35480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49" y="1584112"/>
            <a:ext cx="686435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3" y="2558143"/>
            <a:ext cx="79375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74" y="3501008"/>
            <a:ext cx="68707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5" y="4437112"/>
            <a:ext cx="71755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8" y="5373216"/>
            <a:ext cx="69691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1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3408"/>
            <a:ext cx="537686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5017"/>
            <a:ext cx="4607720" cy="36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" y="3303587"/>
            <a:ext cx="4792663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215" y="3303587"/>
            <a:ext cx="4713287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83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43408"/>
            <a:ext cx="5237163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243408"/>
            <a:ext cx="5237163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212976"/>
            <a:ext cx="52070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48" y="3139951"/>
            <a:ext cx="528637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4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3438525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77072"/>
            <a:ext cx="343852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99392"/>
            <a:ext cx="34385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08920"/>
            <a:ext cx="343852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-99392"/>
            <a:ext cx="3127375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759" y="4005064"/>
            <a:ext cx="3225800" cy="29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42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489585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069" y="-99393"/>
            <a:ext cx="4498975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86" y="3428206"/>
            <a:ext cx="489585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73" y="3428206"/>
            <a:ext cx="44862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60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85</TotalTime>
  <Words>51</Words>
  <Application>Microsoft Office PowerPoint</Application>
  <PresentationFormat>Экран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шаблон</vt:lpstr>
      <vt:lpstr>Развитие игровой деятельности в свете ФГОС ДО </vt:lpstr>
      <vt:lpstr>Главная особенность организации образовательной деятельности в ДОУ на современном этапе.  Современный этап модернизации системы  дошкольного образования характеризуется обновлением  его содержания, успешным процессом социализации, изменением подходов к организации образовательного процесса, что означает необходимость: Уход от учебной деятельности (занятий) Повышение статуса игры, как основного  вида деятельности детей дошкольного возраста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игровой деятельности  в свете ФГОС ДО </dc:title>
  <dc:creator>1</dc:creator>
  <cp:lastModifiedBy>1</cp:lastModifiedBy>
  <cp:revision>11</cp:revision>
  <dcterms:created xsi:type="dcterms:W3CDTF">2019-08-21T11:15:17Z</dcterms:created>
  <dcterms:modified xsi:type="dcterms:W3CDTF">2019-08-26T09:07:15Z</dcterms:modified>
</cp:coreProperties>
</file>