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6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97" r:id="rId28"/>
    <p:sldId id="298" r:id="rId29"/>
    <p:sldId id="299" r:id="rId30"/>
    <p:sldId id="285" r:id="rId31"/>
    <p:sldId id="287" r:id="rId32"/>
    <p:sldId id="288" r:id="rId33"/>
    <p:sldId id="289" r:id="rId34"/>
    <p:sldId id="290" r:id="rId35"/>
    <p:sldId id="286" r:id="rId36"/>
    <p:sldId id="291" r:id="rId37"/>
    <p:sldId id="292" r:id="rId38"/>
    <p:sldId id="293" r:id="rId39"/>
    <p:sldId id="300" r:id="rId40"/>
    <p:sldId id="301" r:id="rId41"/>
    <p:sldId id="302" r:id="rId42"/>
    <p:sldId id="303" r:id="rId43"/>
    <p:sldId id="304" r:id="rId44"/>
    <p:sldId id="284" r:id="rId45"/>
    <p:sldId id="294" r:id="rId46"/>
    <p:sldId id="295" r:id="rId47"/>
  </p:sldIdLst>
  <p:sldSz cx="118808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36" y="-64"/>
      </p:cViewPr>
      <p:guideLst>
        <p:guide orient="horz" pos="2160"/>
        <p:guide pos="37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A20D5-F891-4535-BB3F-05A8D5167460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685800"/>
            <a:ext cx="5940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8BBEE-B1DB-4516-8BB3-BE6FB99E5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09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8BBEE-B1DB-4516-8BB3-BE6FB99E5A3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130428"/>
            <a:ext cx="1009872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9" y="3886200"/>
            <a:ext cx="83165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3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7" y="274641"/>
            <a:ext cx="267319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3" y="274641"/>
            <a:ext cx="782156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6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03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6" y="4406903"/>
            <a:ext cx="100987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6" y="2906713"/>
            <a:ext cx="1009872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89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4" y="1600203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3" y="1600203"/>
            <a:ext cx="52473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535113"/>
            <a:ext cx="5249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3" y="2174875"/>
            <a:ext cx="5249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8" y="1535113"/>
            <a:ext cx="52515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08" y="2174875"/>
            <a:ext cx="52515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1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2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73050"/>
            <a:ext cx="39087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4" y="273053"/>
            <a:ext cx="6641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35103"/>
            <a:ext cx="39087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09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4800600"/>
            <a:ext cx="71285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12775"/>
            <a:ext cx="71285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367338"/>
            <a:ext cx="71285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51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4" y="274638"/>
            <a:ext cx="106927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4" y="1600203"/>
            <a:ext cx="106927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4" y="6356353"/>
            <a:ext cx="2772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778BE-0C37-4A40-8D42-B22FECF574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356353"/>
            <a:ext cx="3762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10" y="6356353"/>
            <a:ext cx="2772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CE705-40E2-401A-913D-45EF1F7AA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6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31.png"/><Relationship Id="rId4" Type="http://schemas.openxmlformats.org/officeDocument/2006/relationships/image" Target="../media/image57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5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6.png"/><Relationship Id="rId7" Type="http://schemas.openxmlformats.org/officeDocument/2006/relationships/image" Target="../media/image5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6.png"/><Relationship Id="rId7" Type="http://schemas.openxmlformats.org/officeDocument/2006/relationships/image" Target="../media/image5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3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1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48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7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4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8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81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5" y="-25252"/>
            <a:ext cx="11957095" cy="688325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8009" y="260647"/>
            <a:ext cx="9432936" cy="2592289"/>
          </a:xfrm>
        </p:spPr>
        <p:txBody>
          <a:bodyPr>
            <a:normAutofit lnSpcReduction="10000"/>
          </a:bodyPr>
          <a:lstStyle/>
          <a:p>
            <a:pPr fontAlgn="auto">
              <a:defRPr/>
            </a:pP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упражнения по </a:t>
            </a: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формированию лексико-грамматических категорий у </a:t>
            </a:r>
            <a:r>
              <a:rPr lang="ru-RU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по </a:t>
            </a:r>
            <a:r>
              <a:rPr lang="ru-RU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b="1" dirty="0" smtClean="0">
                <a:solidFill>
                  <a:srgbClr val="008000"/>
                </a:solidFill>
              </a:rPr>
              <a:t>:</a:t>
            </a:r>
          </a:p>
          <a:p>
            <a:pPr fontAlgn="auto">
              <a:defRPr/>
            </a:pPr>
            <a:r>
              <a:rPr lang="ru-RU" sz="5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Фрукты»</a:t>
            </a:r>
            <a:endParaRPr lang="ru-RU" sz="3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16" descr="0_a0851_2206797b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2899" y="2420888"/>
            <a:ext cx="7345040" cy="41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44081" y="1412776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defRPr/>
            </a:pP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6770" y="5664150"/>
            <a:ext cx="3168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Учитель-логопед: Катаева Н.И.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6" y="0"/>
            <a:ext cx="12368696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327" y="-675456"/>
            <a:ext cx="3672408" cy="50259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57" y="1299553"/>
            <a:ext cx="9937104" cy="30509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137" y="4350497"/>
            <a:ext cx="12313368" cy="20308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63" y="4154869"/>
            <a:ext cx="2304256" cy="2980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21" y="4620525"/>
            <a:ext cx="898148" cy="842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81" y="4776599"/>
            <a:ext cx="634056" cy="6340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9" y="4588875"/>
            <a:ext cx="759756" cy="893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7188" y="81498"/>
            <a:ext cx="902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Сегодня в магазине акция! Покупаете большой фрукт – получаете бесплатно маленький.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094" y="4154869"/>
            <a:ext cx="1879471" cy="17620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838" y="4413743"/>
            <a:ext cx="1262193" cy="1262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"/>
          <a:stretch/>
        </p:blipFill>
        <p:spPr>
          <a:xfrm>
            <a:off x="13273622" y="3875851"/>
            <a:ext cx="1128891" cy="19410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717" y="4130879"/>
            <a:ext cx="1356188" cy="15958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"/>
          <a:stretch/>
        </p:blipFill>
        <p:spPr>
          <a:xfrm>
            <a:off x="7041318" y="4483499"/>
            <a:ext cx="622596" cy="10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3154E-7 2.89151E-7 L -0.80032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1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935E-6 3.68494E-6 L -0.64061 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6675E-7 -4.42285E-6 L -0.45255 0.0099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2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5477E-6 4.81841E-6 L -0.25167 -0.00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6" y="0"/>
            <a:ext cx="12368696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327" y="-675456"/>
            <a:ext cx="3672408" cy="50259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57" y="1299553"/>
            <a:ext cx="9937104" cy="30509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137" y="4350497"/>
            <a:ext cx="12313368" cy="20308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51" y="4149080"/>
            <a:ext cx="2304256" cy="29801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41" y="4923606"/>
            <a:ext cx="548788" cy="8195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13" y="4858088"/>
            <a:ext cx="711781" cy="8347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25" y="4501070"/>
            <a:ext cx="718051" cy="11967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006">
            <a:off x="10097948" y="4653215"/>
            <a:ext cx="950766" cy="12830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449" y="4372421"/>
            <a:ext cx="1132361" cy="16909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177" y="4501070"/>
            <a:ext cx="1181070" cy="13850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601" y="3941098"/>
            <a:ext cx="1143744" cy="19062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560">
            <a:off x="13469882" y="4017520"/>
            <a:ext cx="1603432" cy="21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0839E-6 -2.86838E-7 L -0.80232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2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645E-6 -4.74208E-7 L -0.58928 -0.005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1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031E-6 -2.15591E-6 L -0.39428 -0.0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7597E-7 -2.54453E-6 L -0.24673 -0.0020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/>
          <a:stretch/>
        </p:blipFill>
        <p:spPr>
          <a:xfrm>
            <a:off x="0" y="-7845"/>
            <a:ext cx="11880850" cy="69782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53" y="4149080"/>
            <a:ext cx="8640960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57" y="3219924"/>
            <a:ext cx="1368152" cy="2043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002">
            <a:off x="6357988" y="3357853"/>
            <a:ext cx="1368152" cy="20431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17" y="3219925"/>
            <a:ext cx="1368152" cy="20431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01" y="3127525"/>
            <a:ext cx="1368152" cy="20431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2524038" y="3410930"/>
            <a:ext cx="1368152" cy="2043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237" y="205501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Витя купил много фруктов. Давайте посчитаем, сколько…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5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/>
          <a:stretch/>
        </p:blipFill>
        <p:spPr>
          <a:xfrm>
            <a:off x="0" y="-7845"/>
            <a:ext cx="11880850" cy="69782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53" y="4149080"/>
            <a:ext cx="8640960" cy="281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25" y="3190664"/>
            <a:ext cx="1629015" cy="1916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002">
            <a:off x="3780185" y="3138797"/>
            <a:ext cx="1629015" cy="19168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2275514" y="3190663"/>
            <a:ext cx="1629015" cy="19168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13" y="3032439"/>
            <a:ext cx="1629015" cy="19168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1226">
            <a:off x="8172012" y="3294758"/>
            <a:ext cx="1629015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/>
          <a:stretch/>
        </p:blipFill>
        <p:spPr>
          <a:xfrm>
            <a:off x="0" y="-7845"/>
            <a:ext cx="11880850" cy="69782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53" y="4149080"/>
            <a:ext cx="8640960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415">
            <a:off x="1979057" y="2612162"/>
            <a:ext cx="1610173" cy="26909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184" y="2348880"/>
            <a:ext cx="1610173" cy="26909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46" y="1772816"/>
            <a:ext cx="1610173" cy="26909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667">
            <a:off x="6687734" y="2060847"/>
            <a:ext cx="1610173" cy="26909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614">
            <a:off x="8536784" y="2470087"/>
            <a:ext cx="1610173" cy="26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/>
          <a:stretch/>
        </p:blipFill>
        <p:spPr>
          <a:xfrm>
            <a:off x="0" y="-7845"/>
            <a:ext cx="11880850" cy="69782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53" y="4149080"/>
            <a:ext cx="8640960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77" y="3212976"/>
            <a:ext cx="1656184" cy="15721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62" y="3362993"/>
            <a:ext cx="1656184" cy="15721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61" y="3542125"/>
            <a:ext cx="1656184" cy="15721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42" y="3542125"/>
            <a:ext cx="1656184" cy="15721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33" y="3379717"/>
            <a:ext cx="1656184" cy="15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/>
          <a:stretch/>
        </p:blipFill>
        <p:spPr>
          <a:xfrm>
            <a:off x="0" y="-7845"/>
            <a:ext cx="11880850" cy="69782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53" y="4149080"/>
            <a:ext cx="8640960" cy="281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97" y="2896458"/>
            <a:ext cx="2448272" cy="2295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38" y="3068960"/>
            <a:ext cx="2448272" cy="2295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7331">
            <a:off x="6119552" y="3358043"/>
            <a:ext cx="2448272" cy="2295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3717">
            <a:off x="1673473" y="3322023"/>
            <a:ext cx="2448272" cy="22952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5050">
            <a:off x="3121503" y="2917007"/>
            <a:ext cx="2448272" cy="22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511441" y="621854"/>
            <a:ext cx="1377916" cy="1724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85" y="44624"/>
            <a:ext cx="964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Витя построил башню из фруктов. Внизу груша. Назовите, что на груше, на яблоке… А теперь скажите, что под лимоном, бананом… Отвечайте полным ответом.   Витя хочет показать вам фокусы. Смотрите!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59" y="1125025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094098" y="1178253"/>
            <a:ext cx="1360631" cy="127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307168" y="676753"/>
            <a:ext cx="1360631" cy="1275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032205" y="856281"/>
            <a:ext cx="1540111" cy="2078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2399689" y="608111"/>
            <a:ext cx="3346095" cy="41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810" y="0"/>
            <a:ext cx="5184575" cy="9087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Отгадайте, чего не стало? (не стало яблока). А где было яблоко? (яблоко было между бананом и апельсином)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478245" y="2958089"/>
            <a:ext cx="940940" cy="8932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45716" y="1533340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121946" y="1459541"/>
            <a:ext cx="1360631" cy="127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1"/>
            <a:ext cx="11880850" cy="68614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49" y="1052736"/>
            <a:ext cx="3461735" cy="5376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825" y="260648"/>
            <a:ext cx="410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Это Витя, ему шесть лет. </a:t>
            </a:r>
          </a:p>
          <a:p>
            <a:pPr algn="ctr"/>
            <a:r>
              <a:rPr lang="ru-RU" sz="2000" dirty="0" smtClean="0"/>
              <a:t>Мальчик очень любит помогать маме. </a:t>
            </a:r>
            <a:r>
              <a:rPr lang="ru-RU" sz="2000" dirty="0"/>
              <a:t> </a:t>
            </a:r>
            <a:r>
              <a:rPr lang="ru-RU" sz="2000" dirty="0" smtClean="0"/>
              <a:t>Однажды мама попросила Витю сходить в магазин за фруктами. Но мальчик не знает, что такое фрукты и боится, что не сможет выполнить мамино поручение. Давайте ему поможем.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42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59594" y="804289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307168" y="700623"/>
            <a:ext cx="1360631" cy="12755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149791" y="1316409"/>
            <a:ext cx="1360631" cy="127559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2507706" y="589985"/>
            <a:ext cx="3370071" cy="42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205484" y="1257688"/>
            <a:ext cx="1360631" cy="1275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71668" y="2061146"/>
            <a:ext cx="972569" cy="114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95810" y="0"/>
            <a:ext cx="518457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/>
              <a:t>Отгадайте, чего не стало? (не стало банана). </a:t>
            </a:r>
          </a:p>
          <a:p>
            <a:pPr algn="l"/>
            <a:r>
              <a:rPr lang="ru-RU" sz="2000" dirty="0" smtClean="0"/>
              <a:t>А где был банан? (банан был между лимоном и яблоком)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093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57" y="871744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094098" y="918308"/>
            <a:ext cx="1360631" cy="12755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61" y="1453986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221914" y="1137661"/>
            <a:ext cx="1360631" cy="1275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517013" y="3456952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7" y="2576130"/>
            <a:ext cx="972569" cy="1144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2260855" y="344148"/>
            <a:ext cx="3767511" cy="47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455200" y="2700163"/>
            <a:ext cx="972569" cy="11444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233322" y="1348694"/>
            <a:ext cx="1360631" cy="1275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59" y="1505690"/>
            <a:ext cx="1540111" cy="20784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95810" y="0"/>
            <a:ext cx="518457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/>
              <a:t>Отгадайте, чего не стало? (не стало апельсина). А где был апельсин? (апельсин был между яблоком и грушей)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487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60" y="820112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307168" y="700623"/>
            <a:ext cx="1360631" cy="12755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61" y="1453986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221914" y="1137661"/>
            <a:ext cx="1360631" cy="1275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517013" y="3456952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7" y="2576130"/>
            <a:ext cx="972569" cy="11444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2260855" y="344148"/>
            <a:ext cx="3767511" cy="47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653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60" y="820112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307168" y="700623"/>
            <a:ext cx="1360631" cy="12755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7777" y="0"/>
            <a:ext cx="5184575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/>
              <a:t>Отгадайте, чего не стало? (не стало груши). А где была груша? (груша была под апельсином.)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99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653" cy="68306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3903557"/>
            <a:ext cx="3073365" cy="2954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3304226" y="3217486"/>
            <a:ext cx="996071" cy="1487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3602267" y="2993753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3315976" y="2061145"/>
            <a:ext cx="972569" cy="114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963">
            <a:off x="3178660" y="820112"/>
            <a:ext cx="1540111" cy="2078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3094098" y="772631"/>
            <a:ext cx="1360631" cy="12755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556104"/>
            <a:ext cx="3672408" cy="49082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746">
            <a:off x="8437893" y="415534"/>
            <a:ext cx="1436960" cy="17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6" y="0"/>
            <a:ext cx="11912476" cy="6858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7"/>
            <a:ext cx="3898925" cy="38970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04" y="1052737"/>
            <a:ext cx="4038818" cy="38794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26" y="1052736"/>
            <a:ext cx="3956278" cy="38884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03" y="2740996"/>
            <a:ext cx="701912" cy="80125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52" y="1360619"/>
            <a:ext cx="822882" cy="8728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9360" flipH="1">
            <a:off x="6596898" y="972115"/>
            <a:ext cx="1014325" cy="1649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229" y="39963"/>
            <a:ext cx="1008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Это магазин. Назовите фрукты, которые вы хотите купить. Не забывайте добавлять к названиям выбранных фруктов «красивые слова», например, не просто «Апельсин», а «Я хочу купить сладкий апельсин»…</a:t>
            </a:r>
            <a:endParaRPr lang="ru-RU" sz="2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08" y="3873216"/>
            <a:ext cx="1245317" cy="9687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47" y="3622849"/>
            <a:ext cx="679957" cy="1202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6538">
            <a:off x="5499424" y="4157667"/>
            <a:ext cx="592731" cy="7188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56" y="4128987"/>
            <a:ext cx="670897" cy="7547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3514">
            <a:off x="5381119" y="2761655"/>
            <a:ext cx="1019280" cy="759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52" y="2637098"/>
            <a:ext cx="667139" cy="943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463">
            <a:off x="5148411" y="1085628"/>
            <a:ext cx="1265363" cy="11725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065" y="3262831"/>
            <a:ext cx="3175362" cy="35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227E-6 -8.44321E-7 L -0.26103 -0.0069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5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5 0.02475 L 0.15557 -0.04141 C 0.19032 -0.0583 0.23363 -0.04881 0.27386 -0.01828 C 0.31877 0.01734 0.35004 0.06453 0.36581 0.12098 L 0.4464 0.37473 " pathEditMode="relative" rAng="-3955841" ptsTypes="FffFF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4" y="6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-0.04395 L 0.18004 0.02013 C 0.20303 0.03262 0.2331 0.06199 0.26197 0.09901 C 0.29485 0.14064 0.31864 0.18089 0.33173 0.21605 L 0.39856 0.37775 " pathEditMode="relative" rAng="-3198760" ptsTypes="FffFF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6" y="17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97 -0.0199 L 0.14996 0.01457 C 0.17937 0.01989 0.20957 0.05181 0.23229 0.09646 C 0.25876 0.14642 0.27119 0.20055 0.26972 0.25283 L 0.27185 0.49086 " pathEditMode="relative" rAng="-24074385" ptsTypes="FffFF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9" y="18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6 -0.0502 L 0.13766 0.00208 C 0.16332 0.01179 0.20008 0.03539 0.23737 0.06546 C 0.27947 0.09923 0.31221 0.13162 0.3332 0.15938 L 0.43598 0.28984 " pathEditMode="relative" rAng="-3902044" ptsTypes="FffFF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52" y="14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905E-7 -3.94633E-6 L 0.31329 0.283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14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1173E-6 -3.94633E-6 L 0.26584 0.241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5" y="12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1441E-6 4.28869E-6 L 0.41593 0.0430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7" y="2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071E-6 2.20449E-6 L 0.35165 0.07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6" y="3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923E-6 1.45038E-6 L 0.33815 0.074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7" y="37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805E-6 -3.43974E-6 L 0.18324 0.083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5" y="4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77" y="116632"/>
            <a:ext cx="7185157" cy="404664"/>
          </a:xfrm>
        </p:spPr>
        <p:txBody>
          <a:bodyPr>
            <a:noAutofit/>
          </a:bodyPr>
          <a:lstStyle/>
          <a:p>
            <a:r>
              <a:rPr lang="ru-RU" sz="2000" dirty="0" smtClean="0"/>
              <a:t>Башня сломалась, и все фрукты рассыпались. Нужно найти их!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9535">
            <a:off x="215839" y="5303262"/>
            <a:ext cx="996071" cy="14874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9" y="5494267"/>
            <a:ext cx="1554604" cy="10024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8542">
            <a:off x="7378136" y="5357685"/>
            <a:ext cx="1360631" cy="1275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41" y="3758768"/>
            <a:ext cx="3073365" cy="2954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505">
            <a:off x="2393829" y="5753992"/>
            <a:ext cx="940940" cy="893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5295758" y="5529549"/>
            <a:ext cx="972569" cy="11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80850" cy="63692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77" y="7845"/>
            <a:ext cx="3096344" cy="620688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>Г</a:t>
            </a:r>
            <a:r>
              <a:rPr lang="ru-RU" sz="1800" dirty="0" smtClean="0"/>
              <a:t>де лежит яблоко?</a:t>
            </a:r>
            <a:br>
              <a:rPr lang="ru-RU" sz="1800" dirty="0" smtClean="0"/>
            </a:br>
            <a:r>
              <a:rPr lang="ru-RU" sz="1800" dirty="0" smtClean="0"/>
              <a:t>Откуда выкатилось яблоко?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61" y="2635476"/>
            <a:ext cx="4392488" cy="42225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5206392" y="4645198"/>
            <a:ext cx="1279915" cy="15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9543E-6 -0.01041 C 0.00748 -0.01319 0.03368 -0.01597 0.0429 -0.01597 C 0.10091 -0.01597 0.16052 0.02917 0.16052 0.07454 C 0.16052 0.05162 0.19059 0.02917 0.21852 0.02917 C 0.24859 0.02917 0.27653 0.05185 0.27653 0.07454 C 0.27653 0.0632 0.2915 0.05162 0.30647 0.05162 C 0.32144 0.05162 0.33654 0.06297 0.33654 0.07454 C 0.33654 0.06875 0.34402 0.0632 0.35151 0.0632 C 0.35899 0.0632 0.36648 0.06898 0.36648 0.07454 C 0.36648 0.07153 0.37022 0.06875 0.37396 0.06875 C 0.3757 0.06875 0.38145 0.07153 0.38145 0.07454 C 0.38145 0.07292 0.38318 0.07153 0.38519 0.07153 C 0.38519 0.07176 0.38893 0.07292 0.38893 0.07454 C 0.38893 0.07361 0.38893 0.07292 0.39067 0.07292 C 0.39067 0.07338 0.39241 0.07384 0.39241 0.07454 C 0.39241 0.07408 0.39241 0.07361 0.39241 0.07338 C 0.39414 0.07338 0.39414 0.07361 0.39414 0.07408 C 0.39588 0.07408 0.39588 0.07384 0.39588 0.07338 C 0.39775 0.07338 0.39775 0.07361 0.39775 0.07408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8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3441">
            <a:off x="5954759" y="4508222"/>
            <a:ext cx="1373452" cy="2051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3" y="2460117"/>
            <a:ext cx="3203863" cy="400890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739E-6 -0.00972 C 0.00642 -0.01296 0.02901 -0.01597 0.03689 -0.01597 C 0.08674 -0.01597 0.1382 0.03357 0.1382 0.08334 C 0.1382 0.0581 0.164 0.03357 0.18805 0.03357 C 0.21385 0.03357 0.23791 0.05857 0.23791 0.08334 C 0.23791 0.07084 0.25087 0.0581 0.2637 0.0581 C 0.27667 0.0581 0.2895 0.0706 0.2895 0.08334 C 0.2895 0.07685 0.29605 0.07084 0.30246 0.07084 C 0.30888 0.07084 0.31529 0.07732 0.31529 0.08334 C 0.31529 0.0801 0.31863 0.07685 0.32184 0.07685 C 0.32331 0.07685 0.32826 0.0801 0.32826 0.08334 C 0.32826 0.08172 0.32973 0.0801 0.33147 0.0801 C 0.33147 0.08033 0.33467 0.08148 0.33467 0.08334 C 0.33467 0.08241 0.33467 0.08172 0.33614 0.08172 C 0.33614 0.08195 0.33775 0.08241 0.33775 0.08334 C 0.33775 0.08287 0.33775 0.08241 0.33775 0.08195 C 0.33922 0.08195 0.33922 0.08241 0.33922 0.08287 C 0.34069 0.08287 0.34069 0.08241 0.34069 0.08195 C 0.34229 0.08195 0.34229 0.08241 0.34229 0.08287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5"/>
            <a:ext cx="11880850" cy="644549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5729">
            <a:off x="5507633" y="5414537"/>
            <a:ext cx="1171186" cy="132734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AutoShape 2" descr="https://flyclipart.com/thumb2/hq-bucket-png-transparent-bucket-images-15968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" descr="https://clipartcraft.com/images/bucket-clipart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42" y="3071348"/>
            <a:ext cx="3052484" cy="30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7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489E-6 -0.01065 C 0.00669 -0.01343 0.03048 -0.01597 0.0389 -0.01597 C 0.09129 -0.01597 0.14542 0.02731 0.14542 0.07083 C 0.14542 0.04884 0.17255 0.02731 0.19794 0.02731 C 0.22508 0.02731 0.25034 0.04907 0.25034 0.07083 C 0.25034 0.05995 0.26397 0.04884 0.2776 0.04884 C 0.2911 0.04884 0.30473 0.05972 0.30473 0.07083 C 0.30473 0.06528 0.31155 0.05995 0.31823 0.05995 C 0.32505 0.05995 0.33187 0.06551 0.33187 0.07083 C 0.33187 0.06782 0.33521 0.06528 0.33868 0.06528 C 0.34029 0.06528 0.34536 0.06805 0.34536 0.07083 C 0.34536 0.06944 0.34697 0.06782 0.34884 0.06782 C 0.34884 0.06829 0.35218 0.06921 0.35218 0.07083 C 0.35218 0.06991 0.35218 0.06944 0.35378 0.06944 C 0.35378 0.06967 0.35539 0.07014 0.35539 0.07083 C 0.35539 0.07037 0.35539 0.06991 0.35539 0.06967 C 0.35699 0.06967 0.35699 0.06991 0.35699 0.07037 C 0.3586 0.07037 0.3586 0.07014 0.3586 0.06967 C 0.3602 0.06967 0.3602 0.06991 0.3602 0.07037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5"/>
            <a:ext cx="11880850" cy="674136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AutoShape 2" descr="https://flyclipart.com/thumb2/hq-bucket-png-transparent-bucket-images-15968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57" y="980728"/>
            <a:ext cx="3972883" cy="5408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/>
          <a:stretch/>
        </p:blipFill>
        <p:spPr>
          <a:xfrm>
            <a:off x="5148337" y="5301208"/>
            <a:ext cx="1080120" cy="13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9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445E-6 -0.00972 C 0.00735 -0.01296 0.03341 -0.01597 0.04263 -0.01597 C 0.10011 -0.01597 0.15931 0.03449 0.15931 0.08495 C 0.15931 0.05949 0.18912 0.03449 0.21692 0.03449 C 0.24659 0.03449 0.27439 0.05972 0.27439 0.08495 C 0.27439 0.07222 0.28923 0.05949 0.30406 0.05949 C 0.31903 0.05949 0.33387 0.07199 0.33387 0.08495 C 0.33387 0.07847 0.34135 0.07222 0.3487 0.07222 C 0.35619 0.07222 0.36367 0.0787 0.36367 0.08495 C 0.36367 0.08148 0.36728 0.07847 0.37102 0.07847 C 0.37276 0.07847 0.37851 0.08171 0.37851 0.08495 C 0.37851 0.08333 0.38024 0.08148 0.38225 0.08148 C 0.38225 0.08194 0.38599 0.0831 0.38599 0.08495 C 0.38599 0.08403 0.38599 0.08333 0.38773 0.08333 C 0.38773 0.08356 0.38947 0.08403 0.38947 0.08495 C 0.38947 0.08449 0.38947 0.08403 0.38947 0.08356 C 0.3912 0.08356 0.3912 0.08403 0.3912 0.08449 C 0.39294 0.08449 0.39294 0.08403 0.39294 0.08356 C 0.39468 0.08356 0.39468 0.08403 0.39468 0.08449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7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0850" cy="688538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644">
            <a:off x="6249971" y="4495559"/>
            <a:ext cx="1392530" cy="18792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1" y="2510700"/>
            <a:ext cx="7170544" cy="414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3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83E-6 -0.0088 C 0.00548 -0.0125 0.02473 -0.01597 0.03154 -0.01597 C 0.07405 -0.01597 0.11788 0.04167 0.11788 0.0993 C 0.11788 0.07014 0.13994 0.04167 0.16039 0.04167 C 0.18244 0.04167 0.20302 0.0706 0.20302 0.0993 C 0.20302 0.08495 0.21398 0.07014 0.22508 0.07014 C 0.23603 0.07014 0.24699 0.08449 0.24699 0.0993 C 0.24699 0.0919 0.25247 0.08495 0.25809 0.08495 C 0.26357 0.08495 0.26905 0.09236 0.26905 0.0993 C 0.26905 0.09537 0.27185 0.0919 0.27453 0.0919 C 0.27586 0.0919 0.28001 0.0956 0.28001 0.0993 C 0.28001 0.09745 0.28134 0.09537 0.28281 0.09537 C 0.28281 0.09583 0.28549 0.09722 0.28549 0.0993 C 0.28549 0.09815 0.28549 0.09745 0.28682 0.09745 C 0.28682 0.09792 0.28816 0.09838 0.28816 0.0993 C 0.28816 0.09884 0.28816 0.09815 0.28816 0.09792 C 0.28936 0.09792 0.28936 0.09815 0.28936 0.09884 C 0.2907 0.09884 0.2907 0.09838 0.2907 0.09792 C 0.29204 0.09792 0.29204 0.09815 0.29204 0.09884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5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" y="0"/>
            <a:ext cx="11984653" cy="688538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386">
            <a:off x="5766742" y="4127880"/>
            <a:ext cx="1107926" cy="18465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65" y="-10642"/>
            <a:ext cx="3446298" cy="66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295E-6 -2.59259E-6 C 0.00562 -0.00717 0.0274 -0.01875 0.03529 -0.02083 C 0.08434 -0.03356 0.14274 0.04398 0.15063 0.13519 C 0.14662 0.08912 0.16814 0.0375 0.1918 0.03125 C 0.21706 0.02477 0.24472 0.06435 0.24873 0.10972 C 0.24673 0.08704 0.25742 0.06042 0.27012 0.05695 C 0.28281 0.05371 0.29738 0.07315 0.29939 0.0963 C 0.29845 0.08472 0.3038 0.07199 0.31021 0.07037 C 0.31649 0.06875 0.32385 0.07871 0.32478 0.08982 C 0.32425 0.0838 0.32692 0.07732 0.33013 0.07639 C 0.3316 0.07616 0.33694 0.08056 0.33748 0.08658 C 0.33721 0.08357 0.33841 0.0801 0.34015 0.07963 C 0.34015 0.08033 0.34363 0.08172 0.34389 0.08472 C 0.34376 0.0831 0.34363 0.08195 0.3451 0.08148 C 0.3451 0.08218 0.34657 0.08264 0.3467 0.08403 C 0.3467 0.08334 0.34657 0.08241 0.34657 0.08172 C 0.34804 0.08148 0.34804 0.08218 0.34817 0.08287 C 0.34964 0.08264 0.34951 0.08195 0.34951 0.08102 C 0.35098 0.08056 0.35111 0.08125 0.35124 0.08218 " pathEditMode="relative" rAng="-510992" ptsTypes="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9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549">
            <a:off x="5593360" y="4761486"/>
            <a:ext cx="1216564" cy="11548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33" y="1323149"/>
            <a:ext cx="3713524" cy="51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6143E-6 -0.0074 C 0.00615 -0.0118 0.02766 -0.01597 0.03528 -0.01597 C 0.08313 -0.01597 0.13232 0.05186 0.13232 0.11968 C 0.13232 0.08542 0.15704 0.05186 0.18003 0.05186 C 0.20476 0.05186 0.22788 0.08588 0.22788 0.11968 C 0.22788 0.10278 0.24017 0.08542 0.25247 0.08542 C 0.2649 0.08542 0.2772 0.10232 0.2772 0.11968 C 0.2772 0.11088 0.28334 0.10278 0.28963 0.10278 C 0.29577 0.10278 0.30192 0.11135 0.30192 0.11968 C 0.30192 0.11528 0.305 0.11088 0.30807 0.11088 C 0.30954 0.11088 0.31422 0.11528 0.31422 0.11968 C 0.31422 0.11737 0.31569 0.11528 0.31729 0.11528 C 0.31729 0.11575 0.3205 0.11737 0.3205 0.11968 C 0.3205 0.11852 0.3205 0.11737 0.32184 0.11737 C 0.32184 0.11783 0.32331 0.11852 0.32331 0.11968 C 0.32331 0.11899 0.32331 0.11852 0.32331 0.11783 C 0.32478 0.11783 0.32478 0.11852 0.32478 0.11899 C 0.32625 0.11899 0.32625 0.11852 0.32625 0.11783 C 0.32772 0.11783 0.32772 0.11852 0.32772 0.11899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6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3" y="7845"/>
            <a:ext cx="11984653" cy="674136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121">
            <a:off x="5541328" y="4976439"/>
            <a:ext cx="1360631" cy="1275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09" y="21221"/>
            <a:ext cx="3168352" cy="64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366E-7 -0.00857 C 0.00628 -0.0125 0.0282 -0.01597 0.03595 -0.01597 C 0.08474 -0.01597 0.13486 0.04259 0.13486 0.10139 C 0.13486 0.07176 0.15998 0.04259 0.18351 0.04259 C 0.20863 0.04259 0.23216 0.07222 0.23216 0.10139 C 0.23216 0.0868 0.24472 0.07176 0.25742 0.07176 C 0.26998 0.07176 0.28255 0.08634 0.28255 0.10139 C 0.28255 0.09375 0.28883 0.0868 0.29511 0.0868 C 0.30139 0.0868 0.30767 0.09421 0.30767 0.10139 C 0.30767 0.09745 0.31088 0.09375 0.31395 0.09375 C 0.31542 0.09375 0.32024 0.09768 0.32024 0.10139 C 0.32024 0.09954 0.32171 0.09745 0.32344 0.09745 C 0.32344 0.09792 0.32665 0.0993 0.32665 0.10139 C 0.32665 0.10023 0.32665 0.09954 0.32812 0.09954 C 0.32812 0.09977 0.32959 0.10046 0.32959 0.10139 C 0.32959 0.10092 0.32959 0.10023 0.32959 0.09977 C 0.33106 0.09977 0.33106 0.10023 0.33106 0.10092 C 0.33253 0.10092 0.33253 0.10046 0.33253 0.09977 C 0.334 0.09977 0.334 0.10023 0.334 0.10092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" y="-675455"/>
            <a:ext cx="11880077" cy="75334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69" y="62874"/>
            <a:ext cx="3671225" cy="886916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Мама пропустила сок из фруктов, которые купил Витя. </a:t>
            </a:r>
            <a:br>
              <a:rPr lang="ru-RU" sz="1800" dirty="0" smtClean="0"/>
            </a:br>
            <a:r>
              <a:rPr lang="ru-RU" sz="1800" dirty="0" smtClean="0"/>
              <a:t>Какой получился сок из апельсина?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5" y="3503214"/>
            <a:ext cx="7992889" cy="3354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r="41793"/>
          <a:stretch/>
        </p:blipFill>
        <p:spPr>
          <a:xfrm>
            <a:off x="2340025" y="62874"/>
            <a:ext cx="3103900" cy="40825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549">
            <a:off x="6971699" y="2558002"/>
            <a:ext cx="1362406" cy="12932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56" y="1764013"/>
            <a:ext cx="1838494" cy="242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6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67 -0.09606 C -0.03862 -0.18009 -0.08741 -0.29328 -0.17134 -0.34791 C -0.2514 -0.40185 -0.33894 -0.3875 -0.36046 -0.30602 C -0.38211 -0.23125 -0.34295 -0.12754 -0.26784 -0.07754 C -0.19887 -0.03264 -0.12349 -0.04259 -0.10425 -0.11273 C -0.08607 -0.17616 -0.11841 -0.26481 -0.18203 -0.30764 C -0.24111 -0.34653 -0.30473 -0.33866 -0.3205 -0.27986 C -0.33493 -0.22731 -0.30994 -0.15301 -0.25675 -0.11921 C -0.20957 -0.08703 -0.15771 -0.0919 -0.14421 -0.13912 C -0.13298 -0.18194 -0.15129 -0.24028 -0.19273 -0.26736 C -0.22908 -0.29143 -0.27024 -0.28981 -0.2804 -0.25324 C -0.28922 -0.22199 -0.27626 -0.17986 -0.24632 -0.15949 C -0.22146 -0.1419 -0.19206 -0.14074 -0.18564 -0.16597 C -0.17896 -0.18541 -0.18497 -0.21366 -0.20342 -0.22731 C -0.21865 -0.23611 -0.23483 -0.23981 -0.24017 -0.22708 C -0.24325 -0.21875 -0.24244 -0.2081 -0.23563 -0.19977 C -0.23202 -0.19606 -0.22961 -0.19467 -0.2256 -0.19375 " pathEditMode="relative" rAng="1120205" ptsTypes="fffffffffffffffff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6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6" y="0"/>
            <a:ext cx="119124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7"/>
            <a:ext cx="3898925" cy="38970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04" y="1052737"/>
            <a:ext cx="4038818" cy="38794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26" y="1052736"/>
            <a:ext cx="3956278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93" y="4471012"/>
            <a:ext cx="822882" cy="872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463">
            <a:off x="9870571" y="4338622"/>
            <a:ext cx="1158168" cy="10731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590" y="3915533"/>
            <a:ext cx="1245317" cy="968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55" y="3585987"/>
            <a:ext cx="679957" cy="12020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9360" flipH="1">
            <a:off x="10343295" y="3314952"/>
            <a:ext cx="1014325" cy="1649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77" y="3260443"/>
            <a:ext cx="3175362" cy="35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983E-6 -3.06037E-6 L -0.89562 0.06801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87" y="3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7E-6 -5.32038E-8 L -0.9611 0.0266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62" y="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4114E-6 -3.43511E-6 L -0.98316 0.04349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58" y="21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0714E-6 3.69419E-6 L -0.94948 -0.02198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74" y="-11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983E-6 -2.72265E-6 L -0.90163 -0.00555 " pathEditMode="relative" rAng="0" ptsTypes="AA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82" y="-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7E-6 1.61462E-6 L -0.95509 -0.00116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" y="-675455"/>
            <a:ext cx="11880077" cy="75334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5" y="3503214"/>
            <a:ext cx="7992889" cy="3354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r="41793"/>
          <a:stretch/>
        </p:blipFill>
        <p:spPr>
          <a:xfrm>
            <a:off x="2340025" y="62874"/>
            <a:ext cx="3103900" cy="4082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556">
            <a:off x="7203712" y="2685543"/>
            <a:ext cx="1131004" cy="1330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361" y="1469015"/>
            <a:ext cx="1944216" cy="28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66 -0.09005 C -0.01991 -0.07408 -0.01296 -0.05741 -0.01189 -0.04213 C -0.01122 -0.0257 -0.01323 -0.0088 -0.0151 0.0081 C -0.01697 0.02523 -0.02272 0.0368 -0.02847 0.0493 C -0.03394 0.06041 -0.04089 0.07268 -0.05132 0.07847 C -0.06068 0.08541 -0.07351 0.08657 -0.08687 0.08472 C -0.0993 0.08356 -0.11293 0.07847 -0.12603 0.07083 C -0.13926 0.06342 -0.15169 0.05347 -0.16252 0.0419 C -0.17442 0.02986 -0.18431 0.01481 -0.19112 -0.00232 C -0.19847 -0.01783 -0.20395 -0.03519 -0.20462 -0.05162 C -0.20663 -0.0676 -0.20449 -0.08565 -0.20101 -0.09861 C -0.19861 -0.11227 -0.19353 -0.12732 -0.18484 -0.13611 C -0.17655 -0.14375 -0.16466 -0.14607 -0.15089 -0.14074 C -0.13739 -0.13449 -0.12617 -0.11991 -0.12002 -0.1051 C -0.11494 -0.09051 -0.1132 -0.07361 -0.11614 -0.05741 C -0.12029 -0.0419 -0.1251 -0.02871 -0.13338 -0.0206 C -0.1418 -0.0132 -0.14127 -0.01019 -0.16626 -0.01111 C -0.18925 -0.00926 -0.20676 -0.02894 -0.21852 -0.03681 C -0.23015 -0.04584 -0.23803 -0.0581 -0.24833 -0.07176 C -0.25929 -0.0875 -0.2669 -0.10625 -0.27172 -0.12176 C -0.27653 -0.13704 -0.27653 -0.15139 -0.27573 -0.17338 C -0.27385 -0.19491 -0.27131 -0.2044 -0.26757 -0.21852 C -0.2637 -0.2331 -0.25995 -0.24722 -0.25635 -0.26135 " pathEditMode="relative" rAng="1475616" ptsTypes="ffff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5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" y="-675455"/>
            <a:ext cx="11880077" cy="75334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5" y="3503214"/>
            <a:ext cx="7992889" cy="3354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r="41793"/>
          <a:stretch/>
        </p:blipFill>
        <p:spPr>
          <a:xfrm>
            <a:off x="2340025" y="62874"/>
            <a:ext cx="3103900" cy="4082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85" y="1958936"/>
            <a:ext cx="1193906" cy="1989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56" y="1764013"/>
            <a:ext cx="1838494" cy="242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031E-6 -7.40741E-7 C 0.00869 0.01505 0.01858 0.03102 0.02152 0.04398 C 0.02432 0.05787 0.02406 0.07176 0.02366 0.08565 C 0.02352 0.09954 0.01831 0.10787 0.01296 0.11713 C 0.00802 0.12523 0.00147 0.13357 -0.01003 0.13588 C -0.02005 0.13935 -0.03488 0.13727 -0.05066 0.13241 C -0.06509 0.12824 -0.08153 0.1206 -0.0977 0.11111 C -0.11374 0.10139 -0.12951 0.08982 -0.14328 0.07755 C -0.15852 0.06435 -0.17175 0.04931 -0.18164 0.03333 C -0.19193 0.01829 -0.20035 0.00232 -0.20302 -0.0118 C -0.2073 -0.02569 -0.2069 -0.04028 -0.20436 -0.05069 C -0.20316 -0.06157 -0.19888 -0.07268 -0.18992 -0.07801 C -0.1811 -0.08241 -0.16774 -0.08125 -0.15103 -0.07338 C -0.13472 -0.06481 -0.11989 -0.04977 -0.1112 -0.03588 C -0.10358 -0.02245 -0.09944 -0.00764 -0.10104 0.00532 C -0.10398 0.01736 -0.10799 0.02732 -0.11681 0.03195 C -0.12577 0.03634 -0.1247 0.03912 -0.15384 0.03195 C -0.18017 0.02778 -0.20289 0.00695 -0.21746 -0.00278 C -0.23189 -0.01319 -0.24272 -0.02546 -0.25608 -0.03935 C -0.27065 -0.05555 -0.28174 -0.07361 -0.28896 -0.0875 C -0.29645 -0.10162 -0.29792 -0.11343 -0.29965 -0.13218 C -0.29992 -0.14977 -0.29818 -0.15718 -0.29551 -0.16829 C -0.29284 -0.1794 -0.29016 -0.19051 -0.28749 -0.20139 " pathEditMode="relative" rAng="1373034" ptsTypes="ffffffffffffffffff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" y="-675455"/>
            <a:ext cx="11880077" cy="75334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5" y="3503214"/>
            <a:ext cx="7992889" cy="3354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r="41793"/>
          <a:stretch/>
        </p:blipFill>
        <p:spPr>
          <a:xfrm>
            <a:off x="2340025" y="62874"/>
            <a:ext cx="3103900" cy="4082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/>
          <a:stretch/>
        </p:blipFill>
        <p:spPr>
          <a:xfrm rot="955197">
            <a:off x="6922124" y="2372604"/>
            <a:ext cx="1309436" cy="15656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3" t="4881" r="32649" b="21418"/>
          <a:stretch/>
        </p:blipFill>
        <p:spPr>
          <a:xfrm>
            <a:off x="5616389" y="1705164"/>
            <a:ext cx="988184" cy="23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616E-7 2.96296E-6 C 0.00655 0.01458 0.01417 0.03032 0.01591 0.04282 C 0.01724 0.05648 0.01604 0.0699 0.01484 0.08379 C 0.01363 0.09699 0.00842 0.10486 0.00321 0.11365 C -0.00187 0.12176 -0.00815 0.1294 -0.01844 0.13148 C -0.0274 0.13472 -0.04036 0.1324 -0.05373 0.12731 C -0.06629 0.12338 -0.08019 0.11551 -0.09369 0.10578 C -0.10719 0.09583 -0.12015 0.08426 -0.13152 0.07222 C -0.14395 0.05926 -0.1545 0.04421 -0.16212 0.0287 C -0.16987 0.01365 -0.17629 -0.00209 -0.17789 -0.01598 C -0.1803 -0.02917 -0.1791 -0.04375 -0.17616 -0.05371 C -0.17428 -0.06389 -0.16987 -0.07477 -0.16172 -0.0801 C -0.15357 -0.0838 -0.14167 -0.08241 -0.12751 -0.07454 C -0.11374 -0.06574 -0.10198 -0.0507 -0.09529 -0.03704 C -0.08941 -0.02408 -0.08714 -0.00949 -0.08928 0.00277 C -0.09276 0.01481 -0.09703 0.0243 -0.10492 0.02847 C -0.11307 0.0324 -0.1124 0.03541 -0.1374 0.02777 C -0.16052 0.02338 -0.17883 0.00254 -0.19099 -0.00695 C -0.20289 -0.01783 -0.21171 -0.02963 -0.22227 -0.04375 C -0.23389 -0.05973 -0.24258 -0.07709 -0.24793 -0.09121 C -0.25354 -0.10486 -0.25394 -0.11667 -0.25434 -0.13449 C -0.25327 -0.15209 -0.25127 -0.1588 -0.24806 -0.16945 C -0.24485 -0.18033 -0.24178 -0.19098 -0.23871 -0.20185 " pathEditMode="relative" rAng="1623214" ptsTypes="ffff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6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" y="-675455"/>
            <a:ext cx="11880077" cy="75334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0"/>
            <a:ext cx="10692765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5" y="3503214"/>
            <a:ext cx="7992889" cy="3354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r="41793"/>
          <a:stretch/>
        </p:blipFill>
        <p:spPr>
          <a:xfrm>
            <a:off x="2340025" y="62874"/>
            <a:ext cx="3103900" cy="4082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37" y="2444274"/>
            <a:ext cx="1512168" cy="1701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56" y="1764013"/>
            <a:ext cx="1838494" cy="242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4 -0.00416 C 0.00308 0.01297 0.01163 0.03125 0.01337 0.04468 C 0.01484 0.05949 0.01337 0.07315 0.0119 0.08658 C 0.01056 0.10047 0.00441 0.10718 -0.00147 0.11482 C -0.00708 0.12153 -0.0143 0.12801 -0.02606 0.12709 C -0.03648 0.12778 -0.05065 0.12223 -0.06589 0.11297 C -0.07992 0.1051 -0.09543 0.09283 -0.11066 0.07894 C -0.12577 0.06505 -0.1406 0.04954 -0.15316 0.0338 C -0.16706 0.01644 -0.17883 -0.00185 -0.18725 -0.0206 C -0.1962 -0.03796 -0.20315 -0.05601 -0.20449 -0.07083 C -0.20756 -0.08588 -0.20582 -0.10023 -0.20235 -0.10972 C -0.20034 -0.1199 -0.19513 -0.13009 -0.18591 -0.1331 C -0.17669 -0.13472 -0.16346 -0.13009 -0.14768 -0.11805 C -0.13205 -0.10463 -0.11868 -0.08588 -0.11133 -0.06967 C -0.10492 -0.05486 -0.10211 -0.03888 -0.10478 -0.02662 C -0.10892 -0.01504 -0.1136 -0.00671 -0.12282 -0.00463 C -0.13205 -0.00254 -0.13124 0.0007 -0.15958 -0.01412 C -0.18551 -0.02546 -0.20609 -0.05231 -0.21972 -0.06597 C -0.23309 -0.07986 -0.24271 -0.0949 -0.25488 -0.1125 C -0.26771 -0.13263 -0.2772 -0.15324 -0.28321 -0.16921 C -0.28936 -0.18472 -0.28989 -0.19722 -0.28989 -0.21574 C -0.28856 -0.23356 -0.28615 -0.24027 -0.28268 -0.25046 C -0.27893 -0.26064 -0.27519 -0.27106 -0.27172 -0.28101 " pathEditMode="relative" rAng="1904431" ptsTypes="ffffffffffffffffff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3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16" y="-17190"/>
            <a:ext cx="11952166" cy="68751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85" y="188640"/>
            <a:ext cx="5102973" cy="706090"/>
          </a:xfrm>
        </p:spPr>
        <p:txBody>
          <a:bodyPr>
            <a:noAutofit/>
          </a:bodyPr>
          <a:lstStyle/>
          <a:p>
            <a:r>
              <a:rPr lang="ru-RU" sz="2000" dirty="0" smtClean="0"/>
              <a:t>Дома мама спросила Витю: «Что ты купил в магазине?». Витя предложил маме самой отгадать  и загадал ей такую загадку…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89" y="2132855"/>
            <a:ext cx="5906043" cy="3416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48" y="1412455"/>
            <a:ext cx="4689303" cy="4857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28" y="620688"/>
            <a:ext cx="1314563" cy="1314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97" y="4437112"/>
            <a:ext cx="3492153" cy="19332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67" y="2701931"/>
            <a:ext cx="2605667" cy="19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190"/>
            <a:ext cx="11880850" cy="68751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85" y="620688"/>
            <a:ext cx="9596616" cy="5551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519" y="764704"/>
            <a:ext cx="5512944" cy="5710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28" y="620688"/>
            <a:ext cx="1314563" cy="1314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49" y="5517232"/>
            <a:ext cx="6914381" cy="4050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5" y="188640"/>
            <a:ext cx="8109020" cy="607496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28965" y="476672"/>
            <a:ext cx="2158627" cy="3207813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Отгадай, что за фрукт? Он желтый, длинный, сладкий, ароматный, мягкий. Из него можно испечь пирог. (Это банан).</a:t>
            </a:r>
            <a:br>
              <a:rPr lang="ru-RU" sz="1800" dirty="0" smtClean="0"/>
            </a:br>
            <a:r>
              <a:rPr lang="ru-RU" sz="1800" dirty="0" smtClean="0"/>
              <a:t>А кто-нибудь сможет как Витя придумать загадку? 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12642" r="1963" b="3151"/>
          <a:stretch/>
        </p:blipFill>
        <p:spPr>
          <a:xfrm>
            <a:off x="2051993" y="548680"/>
            <a:ext cx="7274421" cy="44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663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82" y="1568593"/>
            <a:ext cx="3485495" cy="4941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0105" y="476671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Segoe Script" panose="030B0504020000000003" pitchFamily="66" charset="0"/>
              </a:rPr>
              <a:t>Спасибо, друзья!</a:t>
            </a:r>
            <a:endParaRPr lang="ru-RU" sz="4400" b="1" dirty="0">
              <a:solidFill>
                <a:srgbClr val="0070C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" y="1"/>
            <a:ext cx="11880851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53" y="978374"/>
            <a:ext cx="4680520" cy="41068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3" y="1262002"/>
            <a:ext cx="1080120" cy="17560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10" y="3031779"/>
            <a:ext cx="1584175" cy="1864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37" y="3197231"/>
            <a:ext cx="1548172" cy="17310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93" y="1176935"/>
            <a:ext cx="1621323" cy="1821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849" y="-27384"/>
            <a:ext cx="1058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Ребята, посмотрите, как странно расположены товары на некоторых полках магазина. По-моему, продавцы ошиблись. Найдите их ошибки и объясните, что не так</a:t>
            </a:r>
            <a:r>
              <a:rPr lang="ru-RU" i="1" dirty="0" smtClean="0"/>
              <a:t>. (Не нужно класть на стеллаж помидор, т.к. это овощ, а персик, абрикос и яблоко это фрукты)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454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993"/>
            <a:ext cx="11880851" cy="6869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1" y="476672"/>
            <a:ext cx="5256584" cy="4477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649">
            <a:off x="3632617" y="466921"/>
            <a:ext cx="1963605" cy="26499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01" y="3218696"/>
            <a:ext cx="1325417" cy="1554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27" y="2852936"/>
            <a:ext cx="1945963" cy="1925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81" y="1268760"/>
            <a:ext cx="1152128" cy="13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880851" cy="6869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22" y="477388"/>
            <a:ext cx="4827988" cy="45403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66" y="3197330"/>
            <a:ext cx="2117196" cy="1649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4" y="3207774"/>
            <a:ext cx="1952213" cy="1830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17" y="1053018"/>
            <a:ext cx="1571138" cy="15711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72" y="264232"/>
            <a:ext cx="1420872" cy="23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993"/>
            <a:ext cx="11880851" cy="6869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86" y="476672"/>
            <a:ext cx="4970276" cy="46715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328">
            <a:off x="6115406" y="2885130"/>
            <a:ext cx="2036287" cy="2747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88" y="3423003"/>
            <a:ext cx="1624333" cy="1460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77" y="1312039"/>
            <a:ext cx="2160239" cy="1257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41" y="599595"/>
            <a:ext cx="195771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036427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69" y="447150"/>
            <a:ext cx="11449272" cy="6410851"/>
          </a:xfrm>
        </p:spPr>
      </p:pic>
      <p:sp>
        <p:nvSpPr>
          <p:cNvPr id="3" name="TextBox 2"/>
          <p:cNvSpPr txBox="1"/>
          <p:nvPr/>
        </p:nvSpPr>
        <p:spPr>
          <a:xfrm>
            <a:off x="179785" y="173232"/>
            <a:ext cx="210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Пора идти на кассу.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3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2 -0.00116 L -0.14676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</TotalTime>
  <Words>396</Words>
  <Application>Microsoft Office PowerPoint</Application>
  <PresentationFormat>Произвольный</PresentationFormat>
  <Paragraphs>23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Отгадайте, чего не стало? (не стало яблока). А где было яблоко? (яблоко было между бананом и апельсином)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Башня сломалась, и все фрукты рассыпались. Нужно найти их! </vt:lpstr>
      <vt:lpstr>Где лежит яблоко? Откуда выкатилось яблоко?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Мама пропустила сок из фруктов, которые купил Витя.  Какой получился сок из апельсина?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 мама спросила Витю: «Что ты купил в магазине?». Витя предложил маме самой отгадать  и загадал ей такую загадку…</vt:lpstr>
      <vt:lpstr>Отгадай, что за фрукт? Он желтый, длинный, сладкий, ароматный, мягкий. Из него можно испечь пирог. (Это банан). А кто-нибудь сможет как Витя придумать загадку?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Катаева</dc:creator>
  <cp:lastModifiedBy>Наталья Катаева</cp:lastModifiedBy>
  <cp:revision>35</cp:revision>
  <dcterms:created xsi:type="dcterms:W3CDTF">2023-10-31T12:18:57Z</dcterms:created>
  <dcterms:modified xsi:type="dcterms:W3CDTF">2023-11-13T12:25:52Z</dcterms:modified>
</cp:coreProperties>
</file>