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6" r:id="rId4"/>
    <p:sldId id="270" r:id="rId5"/>
    <p:sldId id="280" r:id="rId6"/>
    <p:sldId id="275" r:id="rId7"/>
    <p:sldId id="258" r:id="rId8"/>
    <p:sldId id="259" r:id="rId9"/>
    <p:sldId id="262" r:id="rId10"/>
    <p:sldId id="273" r:id="rId11"/>
    <p:sldId id="260" r:id="rId12"/>
    <p:sldId id="279" r:id="rId13"/>
    <p:sldId id="263" r:id="rId14"/>
    <p:sldId id="264" r:id="rId15"/>
    <p:sldId id="265" r:id="rId16"/>
    <p:sldId id="277" r:id="rId17"/>
    <p:sldId id="266" r:id="rId18"/>
    <p:sldId id="278" r:id="rId19"/>
    <p:sldId id="267" r:id="rId20"/>
    <p:sldId id="268" r:id="rId21"/>
    <p:sldId id="269" r:id="rId22"/>
    <p:sldId id="27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71sar.schoolrm.ru/sveden/employees/11200/649987/" TargetMode="External"/><Relationship Id="rId2" Type="http://schemas.openxmlformats.org/officeDocument/2006/relationships/hyperlink" Target="https://ds71sar.schoolrm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7772400" cy="1143007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Быковой Ирины Анатольевны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 «Детский сад №71» </a:t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Саранск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143116"/>
            <a:ext cx="4929222" cy="4429156"/>
          </a:xfrm>
        </p:spPr>
        <p:txBody>
          <a:bodyPr>
            <a:normAutofit fontScale="25000" lnSpcReduction="20000"/>
          </a:bodyPr>
          <a:lstStyle/>
          <a:p>
            <a:pPr lvl="0" algn="l">
              <a:lnSpc>
                <a:spcPct val="1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30.09.1981 год</a:t>
            </a:r>
          </a:p>
          <a:p>
            <a:pPr lvl="0" algn="l">
              <a:lnSpc>
                <a:spcPct val="1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высшее,2006 г. ГОУВПО «Мордовский государственный педагогический институт  имени </a:t>
            </a:r>
            <a:r>
              <a:rPr lang="ru-RU" sz="6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lvl="0" algn="l">
              <a:lnSpc>
                <a:spcPct val="1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Специальность 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дошкольного образования»с дополнительной специальностью «Педагогика и психология», </a:t>
            </a:r>
          </a:p>
          <a:p>
            <a:pPr lvl="0" algn="l">
              <a:lnSpc>
                <a:spcPct val="1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«Организатор-методист дошкольного образования. Педагог-психолог».</a:t>
            </a:r>
          </a:p>
          <a:p>
            <a:pPr lvl="0" algn="l">
              <a:lnSpc>
                <a:spcPct val="1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:23 года</a:t>
            </a:r>
          </a:p>
          <a:p>
            <a:pPr lvl="0" algn="l">
              <a:lnSpc>
                <a:spcPct val="1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</a:t>
            </a: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3 года</a:t>
            </a:r>
          </a:p>
          <a:p>
            <a:pPr lvl="0" algn="l">
              <a:lnSpc>
                <a:spcPct val="1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Квалификационную категорию не имею</a:t>
            </a:r>
            <a:endParaRPr lang="ru-RU" sz="6200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9457" name="Picture 1" descr="C:\Users\работа\Desktop\IMG-20231123-WA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2285992"/>
            <a:ext cx="3911900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23-24\Быкова\быкова-круглый стол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571480"/>
            <a:ext cx="4244133" cy="597108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5361" name="Picture 1" descr="C:\Users\работа\Documents\Scanned Documents\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642918"/>
            <a:ext cx="4266308" cy="58579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 классов, мероприятий.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" descr="C:\Users\работа\Documents\Scanned Documents\1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1"/>
            <a:ext cx="4115435" cy="565075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1267" name="Picture 3" descr="C:\Users\работа\Documents\Scanned Documents\1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857232"/>
            <a:ext cx="4143372" cy="568911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:\23-24\Быкова\быкова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57166"/>
            <a:ext cx="4266308" cy="58579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5842" name="Picture 2" descr="C:\Users\работа\Documents\Scanned Documents\1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4286280" cy="588533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 descr="C:\Users\работа\Desktop\ATT18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305730"/>
            <a:ext cx="3675240" cy="5195104"/>
          </a:xfrm>
          <a:prstGeom prst="rect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 : участие в комиссиях, педагогических сообществах, в жюри конкурсов.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23-24\Быкова\быкова-член жюри.jpeg"/>
          <p:cNvPicPr>
            <a:picLocks noChangeAspect="1" noChangeArrowheads="1"/>
          </p:cNvPicPr>
          <p:nvPr/>
        </p:nvPicPr>
        <p:blipFill>
          <a:blip r:embed="rId2"/>
          <a:srcRect l="51130" t="7996" r="3911" b="7263"/>
          <a:stretch>
            <a:fillRect/>
          </a:stretch>
        </p:blipFill>
        <p:spPr bwMode="auto">
          <a:xfrm>
            <a:off x="2643174" y="1500174"/>
            <a:ext cx="3643338" cy="50006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Позитивные работы с воспитанниками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C:\Users\работа\Documents\Scanned Documents\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4245908" cy="582990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8194" name="Picture 2" descr="C:\Users\работа\Documents\Scanned Documents\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7494" y="928670"/>
            <a:ext cx="4174470" cy="57318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работа\Documents\Scanned Documents\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14290"/>
            <a:ext cx="4682515" cy="64293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004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 descr="C:\Users\работа\Documents\Scanned Documents\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4318319" cy="5929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170" name="Picture 2" descr="C:\Users\работа\Documents\Scanned Documents\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714356"/>
            <a:ext cx="4286248" cy="588529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работа\Documents\Scanned Documents\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500042"/>
            <a:ext cx="4252915" cy="58395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22874"/>
            <a:ext cx="4096188" cy="581669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C:\Users\работа\Documents\Scanned Documents\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4395823" cy="603574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146" name="Picture 2" descr="C:\Users\работа\Documents\Scanned Documents\1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714356"/>
            <a:ext cx="4318337" cy="59293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Инновационный педагогический опыт на тему: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речи детей младшего дошкольного возраста через разные виды деятельности»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на сайте: 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https://ds71sar.schoolrm.ru</a:t>
            </a: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hlinkClick r:id="rId3"/>
              </a:rPr>
              <a:t>https://ds71sar.schoolrm.ru/sveden/employees/11200/649987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hlinkClick r:id="rId3"/>
              </a:rPr>
              <a:t>/</a:t>
            </a: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754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643438" y="1428736"/>
          <a:ext cx="3471877" cy="503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Acrobat Document" r:id="rId3" imgW="11430000" imgH="16601872" progId="AcroExch.Document.DC">
                  <p:embed/>
                </p:oleObj>
              </mc:Choice>
              <mc:Fallback>
                <p:oleObj name="Acrobat Document" r:id="rId3" imgW="11430000" imgH="16601872" progId="AcroExch.Document.DC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428736"/>
                        <a:ext cx="3471877" cy="503855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428736"/>
            <a:ext cx="3714776" cy="50006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1124804"/>
            <a:ext cx="3888432" cy="5506186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23-24\Быкова\быковой -сертификат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785794"/>
            <a:ext cx="3857652" cy="529748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" name="Picture 2" descr="F:\23-24\Быкова\быкова-благодарность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4564" y="785794"/>
            <a:ext cx="3901614" cy="53578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F:\23-24\документы\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26693"/>
            <a:ext cx="4345146" cy="596616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8434" name="Picture 2" descr="F:\23-24\документы\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00042"/>
            <a:ext cx="4325068" cy="593859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381487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экспериментальной) деятельности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работа\Desktop\программы\инновация -71\инновация 18-23\приказ управление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3354271" cy="460621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" name="Picture 3" descr="C:\Users\работа\Desktop\программы\инновация -71\приказ по инновации-19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039907"/>
            <a:ext cx="5086523" cy="370483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работа\Documents\Scanned Documents\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4162235" cy="60007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0482" name="Picture 2" descr="C:\Users\работа\Documents\Scanned Documents\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571480"/>
            <a:ext cx="4286280" cy="58853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работа\Documents\Scanned Documents\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8917" y="357166"/>
            <a:ext cx="4635734" cy="636516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785794"/>
            <a:ext cx="4500594" cy="568521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в: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-конкурсах; -выставках, - турнирах,- соревнованиях,- акциях,- фестивалях.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760713" cy="5325331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7" name="Picture 1" descr="C:\Users\работа\Desktop\Лапш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000240"/>
            <a:ext cx="4786314" cy="348043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 descr="C:\Users\работа\Documents\Scanned Documents\1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49" y="1357298"/>
            <a:ext cx="3902111" cy="53578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165</Words>
  <Application>Microsoft Office PowerPoint</Application>
  <PresentationFormat>Экран (4:3)</PresentationFormat>
  <Paragraphs>23</Paragraphs>
  <Slides>22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Acrobat Document</vt:lpstr>
      <vt:lpstr> МИНИСТЕРСТВО ОБРАЗОВАНИЯ РМ ПОРТФОЛИО Быковой Ирины Анатольевны, воспитателя МДОУ «Детский сад №71»  городского округа Саранск </vt:lpstr>
      <vt:lpstr>Презентация PowerPoint</vt:lpstr>
      <vt:lpstr>Презентация PowerPoint</vt:lpstr>
      <vt:lpstr>Участие в инновационной  ( экспериментальной) деятельности</vt:lpstr>
      <vt:lpstr>Презентация PowerPoint</vt:lpstr>
      <vt:lpstr>Презентация PowerPoint</vt:lpstr>
      <vt:lpstr>Наличие публикаций</vt:lpstr>
      <vt:lpstr>Результаты участия воспитанников в: -конкурсах; -выставках, - турнирах,- соревнованиях,- акциях,- фестивалях.  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(очно).</vt:lpstr>
      <vt:lpstr>Презентация PowerPoint</vt:lpstr>
      <vt:lpstr>Проведение открытых занятий, мастер классов, мероприятий.</vt:lpstr>
      <vt:lpstr>Презентация PowerPoint</vt:lpstr>
      <vt:lpstr>Экспертная деятельность</vt:lpstr>
      <vt:lpstr>Общественно-педагогическая активность педагога : участие в комиссиях, педагогических сообществах, в жюри конкурсов.</vt:lpstr>
      <vt:lpstr>Позитивные работы с воспитанниками</vt:lpstr>
      <vt:lpstr>Презентация PowerPoint</vt:lpstr>
      <vt:lpstr>Качество взаимодействия с родителями</vt:lpstr>
      <vt:lpstr>Презентация PowerPoint</vt:lpstr>
      <vt:lpstr>Работа с детьми из социально-неблагополучных семей</vt:lpstr>
      <vt:lpstr>Участие педагога в профессиональных конкурсах</vt:lpstr>
      <vt:lpstr>Награды и поощрения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Участие в инновационной  ( экспериментальной) деятельности</dc:title>
  <dc:creator>User</dc:creator>
  <cp:lastModifiedBy>vospital</cp:lastModifiedBy>
  <cp:revision>39</cp:revision>
  <dcterms:created xsi:type="dcterms:W3CDTF">2023-10-31T15:58:09Z</dcterms:created>
  <dcterms:modified xsi:type="dcterms:W3CDTF">2023-12-19T13:37:49Z</dcterms:modified>
</cp:coreProperties>
</file>