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190879-AEA9-423F-9FC9-7B5282075AD8}" type="datetimeFigureOut">
              <a:rPr lang="ru-RU" smtClean="0"/>
              <a:t>22.08.2020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8F6CEA-4A42-45F4-9D97-8806276B98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zWJmSDXknw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raemsa.ru/igry-dlja-detej/poznavatelnye-igry" TargetMode="External"/><Relationship Id="rId2" Type="http://schemas.openxmlformats.org/officeDocument/2006/relationships/hyperlink" Target="https://kids-smart.ru/exercises/groups/3-year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chi.ru/matematika/doshkolniki/4-go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344816" cy="223224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Трудности и перспективы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цифровой трансформации дошкольного  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образования</a:t>
            </a:r>
            <a:r>
              <a:rPr lang="ru-RU" sz="4400" dirty="0">
                <a:effectLst/>
                <a:latin typeface="Times New Roman"/>
                <a:ea typeface="Times New Roman"/>
              </a:rPr>
              <a:t/>
            </a:r>
            <a:br>
              <a:rPr lang="ru-RU" sz="44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1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5527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 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необходимо </a:t>
            </a:r>
            <a:r>
              <a:rPr lang="ru-RU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дистанционного обучения 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32200"/>
          </a:xfrm>
        </p:spPr>
        <p:txBody>
          <a:bodyPr>
            <a:normAutofit/>
          </a:bodyPr>
          <a:lstStyle/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организованная площадка для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общения;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возможности;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ресурсы;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информационными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5527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 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772400" cy="1832200"/>
          </a:xfrm>
        </p:spPr>
        <p:txBody>
          <a:bodyPr>
            <a:normAutofit/>
          </a:bodyPr>
          <a:lstStyle/>
          <a:p>
            <a:pPr algn="l"/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1728192" cy="374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4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5527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 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32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онлайн-занятии должно присутствовать не более 5-6 детей;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семье несколько детей дошкольного или школьного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pPr marL="379476" indent="-342900" algn="l"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онлайн-уроке должен присутствовать взрослый.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65527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 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</a:t>
            </a: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322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hlinkClick r:id="rId2"/>
              </a:rPr>
              <a:t>https://youtu.be/-zWJmSDXknw</a:t>
            </a:r>
            <a:r>
              <a:rPr lang="en-US" sz="2400" dirty="0"/>
              <a:t> 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5527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 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 сайты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85032"/>
            <a:ext cx="8568952" cy="1832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kids-smart.ru/exercises/groups/3-years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www.igraemsa.ru/igry-dlja-detej/poznavatelnye-igry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uchi.ru/matematika/doshkolniki/4-goda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многие другие.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63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Трудности и перспективы  цифровой трансформации дошкольного  образования </vt:lpstr>
      <vt:lpstr>           Что необходимо для проведения дистанционного обучения : </vt:lpstr>
      <vt:lpstr>           WhatsApp </vt:lpstr>
      <vt:lpstr>           Онлайн обучение  </vt:lpstr>
      <vt:lpstr>              Оффлайн обучение    </vt:lpstr>
      <vt:lpstr>           Развивающие  сайты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и перспективы  цифровой трансформации дошкольного  образования</dc:title>
  <dc:creator>teremokbb@outlook.com</dc:creator>
  <cp:lastModifiedBy>teremokbb@outlook.com</cp:lastModifiedBy>
  <cp:revision>10</cp:revision>
  <dcterms:created xsi:type="dcterms:W3CDTF">2020-08-22T11:59:32Z</dcterms:created>
  <dcterms:modified xsi:type="dcterms:W3CDTF">2020-08-22T13:40:45Z</dcterms:modified>
</cp:coreProperties>
</file>