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28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6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sp>
          <p:nvSpPr>
            <p:cNvPr id="12" name="Straight Connector 31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Isosceles Triangle 18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5400" b="0" strike="noStrike" spc="-1">
                <a:solidFill>
                  <a:srgbClr val="A5B592"/>
                </a:solidFill>
                <a:latin typeface="Trebuchet MS"/>
              </a:rPr>
              <a:t>Образец заголовка</a:t>
            </a:r>
            <a:endParaRPr lang="ru-RU" sz="54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2BD8158-D8B3-4BB4-92DE-FC80B2F1E80B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20.02.2023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4C6C8A8-BD93-4F30-8A00-9F9720D73918}" type="slidenum">
              <a:rPr lang="ru-RU" sz="900" b="0" strike="noStrike" spc="-1">
                <a:solidFill>
                  <a:srgbClr val="A5B592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sp>
          <p:nvSpPr>
            <p:cNvPr id="64" name="Straight Connector 19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5" name="Straight Connector 20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3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A5B592"/>
                </a:solidFill>
                <a:latin typeface="Trebuchet MS"/>
              </a:rPr>
              <a:t>Образец заголовка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1001"/>
              </a:spcBef>
              <a:buClr>
                <a:srgbClr val="A5B592"/>
              </a:buClr>
              <a:buSzPct val="80000"/>
              <a:buFont typeface="Wingdings 3" charset="2"/>
              <a:buChar char=""/>
            </a:pPr>
            <a:r>
              <a:rPr lang="ru-RU" sz="1800" b="0" strike="noStrike" spc="-1">
                <a:solidFill>
                  <a:srgbClr val="404040"/>
                </a:solidFill>
                <a:latin typeface="Trebuchet MS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1001"/>
              </a:spcBef>
              <a:buClr>
                <a:srgbClr val="A5B592"/>
              </a:buClr>
              <a:buSzPct val="80000"/>
              <a:buFont typeface="Wingdings 3" charset="2"/>
              <a:buChar char=""/>
            </a:pPr>
            <a:r>
              <a:rPr lang="ru-RU" sz="1600" b="0" strike="noStrike" spc="-1">
                <a:solidFill>
                  <a:srgbClr val="404040"/>
                </a:solidFill>
                <a:latin typeface="Trebuchet MS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1001"/>
              </a:spcBef>
              <a:buClr>
                <a:srgbClr val="A5B592"/>
              </a:buClr>
              <a:buSzPct val="80000"/>
              <a:buFont typeface="Wingdings 3" charset="2"/>
              <a:buChar char=""/>
            </a:pPr>
            <a:r>
              <a:rPr lang="ru-RU" sz="1400" b="0" strike="noStrike" spc="-1">
                <a:solidFill>
                  <a:srgbClr val="404040"/>
                </a:solidFill>
                <a:latin typeface="Trebuchet MS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1001"/>
              </a:spcBef>
              <a:buClr>
                <a:srgbClr val="A5B592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1001"/>
              </a:spcBef>
              <a:buClr>
                <a:srgbClr val="A5B592"/>
              </a:buClr>
              <a:buSzPct val="80000"/>
              <a:buFont typeface="Wingdings 3" charset="2"/>
              <a:buChar char=""/>
            </a:pPr>
            <a:r>
              <a:rPr lang="ru-RU" sz="1200" b="0" strike="noStrike" spc="-1">
                <a:solidFill>
                  <a:srgbClr val="404040"/>
                </a:solidFill>
                <a:latin typeface="Trebuchet MS"/>
              </a:rPr>
              <a:t>Пятый уровень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1733157-D7D8-400E-80F8-ECCDDF2E70EE}" type="datetime">
              <a:rPr lang="ru-RU" sz="900" b="0" strike="noStrike" spc="-1">
                <a:solidFill>
                  <a:srgbClr val="8B8B8B"/>
                </a:solidFill>
                <a:latin typeface="Trebuchet MS"/>
              </a:rPr>
              <a:pPr algn="r">
                <a:lnSpc>
                  <a:spcPct val="100000"/>
                </a:lnSpc>
              </a:pPr>
              <a:t>20.02.2023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054E900-51E7-4D86-81F7-E78BC22BB7DC}" type="slidenum">
              <a:rPr lang="ru-RU" sz="900" b="0" strike="noStrike" spc="-1">
                <a:solidFill>
                  <a:srgbClr val="A5B592"/>
                </a:solidFill>
                <a:latin typeface="Trebuchet MS"/>
              </a:rPr>
              <a:pPr algn="r">
                <a:lnSpc>
                  <a:spcPct val="100000"/>
                </a:lnSpc>
              </a:pPr>
              <a:t>‹#›</a:t>
            </a:fld>
            <a:endParaRPr lang="ru-RU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Заголовок 1"/>
          <p:cNvSpPr txBox="1"/>
          <p:nvPr/>
        </p:nvSpPr>
        <p:spPr>
          <a:xfrm>
            <a:off x="1506960" y="0"/>
            <a:ext cx="8469000" cy="164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Министерство образования РМ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ПОРТФОЛИО</a:t>
            </a:r>
            <a:r>
              <a:t/>
            </a:r>
            <a:br/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Степушкиной Елены Николаевны,</a:t>
            </a:r>
            <a:r>
              <a:t/>
            </a:r>
            <a:br/>
            <a:r>
              <a:rPr lang="ru-RU" sz="2000" b="0" i="1" strike="noStrike" spc="-1">
                <a:solidFill>
                  <a:srgbClr val="000000"/>
                </a:solidFill>
                <a:latin typeface="Times New Roman"/>
              </a:rPr>
              <a:t>воспитателя МДОУ «Детский сад №93» г. о. Саранск</a:t>
            </a:r>
            <a:endParaRPr lang="ru-RU" sz="20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6" name="Подзаголовок 2"/>
          <p:cNvSpPr txBox="1"/>
          <p:nvPr/>
        </p:nvSpPr>
        <p:spPr>
          <a:xfrm>
            <a:off x="423000" y="1828800"/>
            <a:ext cx="6154920" cy="5028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 lnSpcReduction="20000"/>
          </a:bodyPr>
          <a:lstStyle/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Дата рождения: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28.05.1995 г.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Профессиональное образование: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ФГБОУ ВПО «Мордовский государственный педагогический институт имени М.Е. Евсевьева».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Квалификация: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бакалавр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Специальность: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«37.03.01 Психология»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Диплом: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№4530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Дата выдачи: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16.06.2016 г.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Профессиональная переподготовка: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ФГБОУ ВО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«Мордовский государственный педагогический университет имени М.Е. Евсевьева».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Квалификация: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воспитатель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Диплом: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132405134099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Дата выдачи: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20.05.2017 г.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Общий трудовой стаж: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7 лет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Стаж педагогической работы (по специальности):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7 лет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В данном учреждении: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1 год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Наличие квалификационной категории: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первая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квалификационная категория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</a:rPr>
              <a:t>Дата последней аттестации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: 23.05.2018 г.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20000"/>
              </a:lnSpc>
              <a:tabLst>
                <a:tab pos="0" algn="l"/>
              </a:tabLst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17" name="Рисунок 3"/>
          <p:cNvPicPr/>
          <p:nvPr/>
        </p:nvPicPr>
        <p:blipFill>
          <a:blip r:embed="rId2" cstate="print"/>
          <a:stretch/>
        </p:blipFill>
        <p:spPr>
          <a:xfrm>
            <a:off x="6400800" y="1946520"/>
            <a:ext cx="2947680" cy="3989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1"/>
          <p:cNvSpPr txBox="1"/>
          <p:nvPr/>
        </p:nvSpPr>
        <p:spPr>
          <a:xfrm>
            <a:off x="677160" y="0"/>
            <a:ext cx="8596440" cy="720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Муниципальный уровень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0" name="Рисунок 4_0"/>
          <p:cNvPicPr/>
          <p:nvPr/>
        </p:nvPicPr>
        <p:blipFill>
          <a:blip r:embed="rId2"/>
          <a:srcRect l="16471" t="9208" r="17661" b="9080"/>
          <a:stretch/>
        </p:blipFill>
        <p:spPr>
          <a:xfrm>
            <a:off x="3852720" y="718200"/>
            <a:ext cx="6040800" cy="468180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5_0"/>
          <p:cNvPicPr/>
          <p:nvPr/>
        </p:nvPicPr>
        <p:blipFill>
          <a:blip r:embed="rId3"/>
          <a:srcRect l="15876" t="10359" r="19764" b="10901"/>
          <a:stretch/>
        </p:blipFill>
        <p:spPr>
          <a:xfrm>
            <a:off x="6041880" y="2520000"/>
            <a:ext cx="6198120" cy="4320000"/>
          </a:xfrm>
          <a:prstGeom prst="rect">
            <a:avLst/>
          </a:prstGeom>
          <a:ln w="0">
            <a:noFill/>
          </a:ln>
        </p:spPr>
      </p:pic>
      <p:pic>
        <p:nvPicPr>
          <p:cNvPr id="142" name="Объект 3_0"/>
          <p:cNvPicPr/>
          <p:nvPr/>
        </p:nvPicPr>
        <p:blipFill>
          <a:blip r:embed="rId4"/>
          <a:stretch/>
        </p:blipFill>
        <p:spPr>
          <a:xfrm>
            <a:off x="0" y="599040"/>
            <a:ext cx="4140000" cy="5881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Заголовок 1"/>
          <p:cNvSpPr txBox="1"/>
          <p:nvPr/>
        </p:nvSpPr>
        <p:spPr>
          <a:xfrm>
            <a:off x="677160" y="1558800"/>
            <a:ext cx="10370160" cy="3237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Выступления на заседаниях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методических советов, 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научно-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практических конференциях,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педагогических чтениях,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семинарах, секциях, форумах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радиопередачах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Объект 5"/>
          <p:cNvPicPr/>
          <p:nvPr/>
        </p:nvPicPr>
        <p:blipFill>
          <a:blip r:embed="rId2"/>
          <a:stretch/>
        </p:blipFill>
        <p:spPr>
          <a:xfrm>
            <a:off x="3462840" y="308880"/>
            <a:ext cx="4457160" cy="6287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Заголовок 1"/>
          <p:cNvSpPr txBox="1"/>
          <p:nvPr/>
        </p:nvSpPr>
        <p:spPr>
          <a:xfrm>
            <a:off x="763560" y="11952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Республиканский уровень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6" name="Объект 3_1"/>
          <p:cNvPicPr/>
          <p:nvPr/>
        </p:nvPicPr>
        <p:blipFill>
          <a:blip r:embed="rId2"/>
          <a:srcRect l="47410" t="20418" r="23067" b="5044"/>
          <a:stretch/>
        </p:blipFill>
        <p:spPr>
          <a:xfrm>
            <a:off x="2880000" y="720000"/>
            <a:ext cx="4290480" cy="6088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Заголовок 1"/>
          <p:cNvSpPr txBox="1"/>
          <p:nvPr/>
        </p:nvSpPr>
        <p:spPr>
          <a:xfrm>
            <a:off x="900000" y="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Проведение открытых занятий,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мастер-классов, мероприятий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48" name="Объект 3"/>
          <p:cNvPicPr/>
          <p:nvPr/>
        </p:nvPicPr>
        <p:blipFill>
          <a:blip r:embed="rId2"/>
          <a:stretch/>
        </p:blipFill>
        <p:spPr>
          <a:xfrm>
            <a:off x="3060000" y="957600"/>
            <a:ext cx="4187160" cy="590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Заголовок 1"/>
          <p:cNvSpPr txBox="1"/>
          <p:nvPr/>
        </p:nvSpPr>
        <p:spPr>
          <a:xfrm>
            <a:off x="763560" y="0"/>
            <a:ext cx="967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Общественно – педагогическая активность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педагога: участие в комиссиях,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педагогических сообществах, в жюри конкурсов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0" name="Объект 3"/>
          <p:cNvPicPr/>
          <p:nvPr/>
        </p:nvPicPr>
        <p:blipFill>
          <a:blip r:embed="rId2"/>
          <a:stretch/>
        </p:blipFill>
        <p:spPr>
          <a:xfrm>
            <a:off x="3600000" y="1472040"/>
            <a:ext cx="3780000" cy="5385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Заголовок 1"/>
          <p:cNvSpPr txBox="1"/>
          <p:nvPr/>
        </p:nvSpPr>
        <p:spPr>
          <a:xfrm>
            <a:off x="0" y="0"/>
            <a:ext cx="1206000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Позитивные результаты работы с</a:t>
            </a:r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воспитанниками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2" name="Рисунок 6"/>
          <p:cNvPicPr/>
          <p:nvPr/>
        </p:nvPicPr>
        <p:blipFill>
          <a:blip r:embed="rId2"/>
          <a:srcRect l="10123"/>
          <a:stretch/>
        </p:blipFill>
        <p:spPr>
          <a:xfrm>
            <a:off x="9000000" y="565560"/>
            <a:ext cx="3192120" cy="5014440"/>
          </a:xfrm>
          <a:prstGeom prst="rect">
            <a:avLst/>
          </a:prstGeom>
          <a:ln w="0">
            <a:noFill/>
          </a:ln>
        </p:spPr>
      </p:pic>
      <p:pic>
        <p:nvPicPr>
          <p:cNvPr id="153" name="Рисунок 5_1"/>
          <p:cNvPicPr/>
          <p:nvPr/>
        </p:nvPicPr>
        <p:blipFill>
          <a:blip r:embed="rId3"/>
          <a:srcRect l="13713" t="-1405"/>
          <a:stretch/>
        </p:blipFill>
        <p:spPr>
          <a:xfrm>
            <a:off x="6120000" y="1808280"/>
            <a:ext cx="2970360" cy="5049720"/>
          </a:xfrm>
          <a:prstGeom prst="rect">
            <a:avLst/>
          </a:prstGeom>
          <a:ln w="0">
            <a:noFill/>
          </a:ln>
        </p:spPr>
      </p:pic>
      <p:pic>
        <p:nvPicPr>
          <p:cNvPr id="154" name="Рисунок 4_1"/>
          <p:cNvPicPr/>
          <p:nvPr/>
        </p:nvPicPr>
        <p:blipFill>
          <a:blip r:embed="rId4"/>
          <a:srcRect l="12384" r="4211"/>
          <a:stretch/>
        </p:blipFill>
        <p:spPr>
          <a:xfrm>
            <a:off x="3142440" y="1898640"/>
            <a:ext cx="2977200" cy="4959360"/>
          </a:xfrm>
          <a:prstGeom prst="rect">
            <a:avLst/>
          </a:prstGeom>
          <a:ln w="0">
            <a:noFill/>
          </a:ln>
        </p:spPr>
      </p:pic>
      <p:pic>
        <p:nvPicPr>
          <p:cNvPr id="155" name="Объект 3_2"/>
          <p:cNvPicPr/>
          <p:nvPr/>
        </p:nvPicPr>
        <p:blipFill>
          <a:blip r:embed="rId5"/>
          <a:srcRect l="10985"/>
          <a:stretch/>
        </p:blipFill>
        <p:spPr>
          <a:xfrm>
            <a:off x="0" y="720000"/>
            <a:ext cx="3142440" cy="498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Заголовок 1"/>
          <p:cNvSpPr txBox="1"/>
          <p:nvPr/>
        </p:nvSpPr>
        <p:spPr>
          <a:xfrm>
            <a:off x="720000" y="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Качество взаимодействия с</a:t>
            </a:r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родителями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57" name="Рисунок 4"/>
          <p:cNvPicPr/>
          <p:nvPr/>
        </p:nvPicPr>
        <p:blipFill>
          <a:blip r:embed="rId2"/>
          <a:stretch/>
        </p:blipFill>
        <p:spPr>
          <a:xfrm>
            <a:off x="1260000" y="1251720"/>
            <a:ext cx="3960000" cy="5588280"/>
          </a:xfrm>
          <a:prstGeom prst="rect">
            <a:avLst/>
          </a:prstGeom>
          <a:ln w="0">
            <a:noFill/>
          </a:ln>
        </p:spPr>
      </p:pic>
      <p:pic>
        <p:nvPicPr>
          <p:cNvPr id="158" name="Рисунок 5"/>
          <p:cNvPicPr/>
          <p:nvPr/>
        </p:nvPicPr>
        <p:blipFill>
          <a:blip r:embed="rId3"/>
          <a:stretch/>
        </p:blipFill>
        <p:spPr>
          <a:xfrm>
            <a:off x="5400000" y="1260000"/>
            <a:ext cx="3697560" cy="558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Рисунок 4"/>
          <p:cNvPicPr/>
          <p:nvPr/>
        </p:nvPicPr>
        <p:blipFill>
          <a:blip r:embed="rId2"/>
          <a:stretch/>
        </p:blipFill>
        <p:spPr>
          <a:xfrm>
            <a:off x="809588" y="142852"/>
            <a:ext cx="4526280" cy="6516878"/>
          </a:xfrm>
          <a:prstGeom prst="rect">
            <a:avLst/>
          </a:prstGeom>
          <a:ln w="0">
            <a:noFill/>
          </a:ln>
        </p:spPr>
      </p:pic>
      <p:pic>
        <p:nvPicPr>
          <p:cNvPr id="160" name="Объект 3"/>
          <p:cNvPicPr/>
          <p:nvPr/>
        </p:nvPicPr>
        <p:blipFill>
          <a:blip r:embed="rId3"/>
          <a:stretch/>
        </p:blipFill>
        <p:spPr>
          <a:xfrm>
            <a:off x="5453058" y="142852"/>
            <a:ext cx="4638600" cy="6512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 txBox="1"/>
          <p:nvPr/>
        </p:nvSpPr>
        <p:spPr>
          <a:xfrm>
            <a:off x="720000" y="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500"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Участие педагога в</a:t>
            </a:r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профессиональных конкурсах</a:t>
            </a:r>
            <a:r>
              <a:t/>
            </a:r>
            <a:br/>
            <a:r>
              <a:rPr lang="ru-RU" sz="2700" b="0" strike="noStrike" spc="-1">
                <a:solidFill>
                  <a:srgbClr val="000000"/>
                </a:solidFill>
                <a:latin typeface="Times New Roman"/>
              </a:rPr>
              <a:t>Портал сети Интернет</a:t>
            </a:r>
            <a:endParaRPr lang="ru-RU" sz="27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62" name="Рисунок 3"/>
          <p:cNvPicPr/>
          <p:nvPr/>
        </p:nvPicPr>
        <p:blipFill>
          <a:blip r:embed="rId2"/>
          <a:stretch/>
        </p:blipFill>
        <p:spPr>
          <a:xfrm>
            <a:off x="5040000" y="1440000"/>
            <a:ext cx="3780000" cy="537264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4"/>
          <p:cNvPicPr/>
          <p:nvPr/>
        </p:nvPicPr>
        <p:blipFill>
          <a:blip r:embed="rId3"/>
          <a:stretch/>
        </p:blipFill>
        <p:spPr>
          <a:xfrm>
            <a:off x="1260000" y="1438560"/>
            <a:ext cx="3642480" cy="5419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Заголовок 1"/>
          <p:cNvSpPr txBox="1"/>
          <p:nvPr/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Представление педагогического опыта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9" name="Объект 2"/>
          <p:cNvSpPr txBox="1"/>
          <p:nvPr/>
        </p:nvSpPr>
        <p:spPr>
          <a:xfrm>
            <a:off x="677160" y="1930320"/>
            <a:ext cx="8596440" cy="411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404040"/>
                </a:solidFill>
                <a:latin typeface="Trebuchet MS"/>
              </a:rPr>
              <a:t>https://ds93sar.schoolrm.ru/sveden/employees/10035/639184/</a:t>
            </a:r>
            <a:endParaRPr lang="ru-RU" sz="2000" b="0" strike="noStrike" spc="-1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97000" y="2057400"/>
            <a:ext cx="9603000" cy="118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8000"/>
              </a:lnSpc>
              <a:spcAft>
                <a:spcPts val="799"/>
              </a:spcAft>
            </a:pPr>
            <a:r>
              <a:rPr lang="ru-RU" sz="3600" b="1" i="1" strike="noStrike" spc="-1">
                <a:solidFill>
                  <a:srgbClr val="F87824"/>
                </a:solidFill>
                <a:latin typeface="Times New Roman"/>
                <a:ea typeface="Calibri"/>
              </a:rPr>
              <a:t>«Сказка как средство духовно-нравственного воспитания дошкольников»</a:t>
            </a:r>
            <a:endParaRPr lang="ru-RU" sz="3600" b="1" strike="noStrike" spc="-1">
              <a:latin typeface="Calibri"/>
              <a:ea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Заголовок 1"/>
          <p:cNvSpPr txBox="1"/>
          <p:nvPr/>
        </p:nvSpPr>
        <p:spPr>
          <a:xfrm>
            <a:off x="763560" y="0"/>
            <a:ext cx="1003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Награды и поощрения</a:t>
            </a:r>
            <a:r>
              <a:t/>
            </a:r>
            <a:br/>
            <a:r>
              <a:rPr lang="ru-RU" sz="3600" b="0" strike="noStrike" spc="-1">
                <a:solidFill>
                  <a:srgbClr val="000000"/>
                </a:solidFill>
                <a:latin typeface="Times New Roman"/>
              </a:rPr>
              <a:t>портал сети Интернет</a:t>
            </a:r>
            <a:endParaRPr lang="ru-RU" sz="36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65" name="Рисунок 4"/>
          <p:cNvPicPr/>
          <p:nvPr/>
        </p:nvPicPr>
        <p:blipFill>
          <a:blip r:embed="rId2"/>
          <a:stretch/>
        </p:blipFill>
        <p:spPr>
          <a:xfrm>
            <a:off x="3481200" y="1101600"/>
            <a:ext cx="3898800" cy="5756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6_0"/>
          <p:cNvPicPr/>
          <p:nvPr/>
        </p:nvPicPr>
        <p:blipFill>
          <a:blip r:embed="rId2"/>
          <a:stretch/>
        </p:blipFill>
        <p:spPr>
          <a:xfrm>
            <a:off x="900000" y="345600"/>
            <a:ext cx="4143960" cy="6134400"/>
          </a:xfrm>
          <a:prstGeom prst="rect">
            <a:avLst/>
          </a:prstGeom>
          <a:ln w="0">
            <a:noFill/>
          </a:ln>
        </p:spPr>
      </p:pic>
      <p:pic>
        <p:nvPicPr>
          <p:cNvPr id="167" name="Объект 3_3"/>
          <p:cNvPicPr/>
          <p:nvPr/>
        </p:nvPicPr>
        <p:blipFill>
          <a:blip r:embed="rId3"/>
          <a:stretch/>
        </p:blipFill>
        <p:spPr>
          <a:xfrm>
            <a:off x="5213880" y="360000"/>
            <a:ext cx="4326120" cy="612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Заголовок 1"/>
          <p:cNvSpPr txBox="1"/>
          <p:nvPr/>
        </p:nvSpPr>
        <p:spPr>
          <a:xfrm>
            <a:off x="1373400" y="216072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Участие в инновационной (экспериментальной) деятельности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Рисунок 3"/>
          <p:cNvPicPr/>
          <p:nvPr/>
        </p:nvPicPr>
        <p:blipFill>
          <a:blip r:embed="rId2"/>
          <a:stretch/>
        </p:blipFill>
        <p:spPr>
          <a:xfrm>
            <a:off x="95208" y="642918"/>
            <a:ext cx="4000152" cy="5771158"/>
          </a:xfrm>
          <a:prstGeom prst="rect">
            <a:avLst/>
          </a:prstGeom>
          <a:ln w="0">
            <a:noFill/>
          </a:ln>
        </p:spPr>
      </p:pic>
      <p:pic>
        <p:nvPicPr>
          <p:cNvPr id="1026" name="Picture 2" descr="C:\Users\Пользователь\Documents\скан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52860" y="642918"/>
            <a:ext cx="4071966" cy="5754942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cuments\скан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953388" y="642918"/>
            <a:ext cx="4044828" cy="57165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Заголовок 1"/>
          <p:cNvSpPr txBox="1"/>
          <p:nvPr/>
        </p:nvSpPr>
        <p:spPr>
          <a:xfrm>
            <a:off x="1095340" y="71414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Наличие публикаций, включая</a:t>
            </a:r>
            <a:r>
              <a:t/>
            </a:r>
            <a:br/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интернет - публикации</a:t>
            </a:r>
            <a:endParaRPr lang="ru-RU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26" name="Объект 3"/>
          <p:cNvPicPr/>
          <p:nvPr/>
        </p:nvPicPr>
        <p:blipFill>
          <a:blip r:embed="rId2"/>
          <a:srcRect l="3279" r="3279" b="10256"/>
          <a:stretch/>
        </p:blipFill>
        <p:spPr>
          <a:xfrm>
            <a:off x="3095604" y="1214422"/>
            <a:ext cx="4500594" cy="564357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Объект 2"/>
          <p:cNvSpPr txBox="1"/>
          <p:nvPr/>
        </p:nvSpPr>
        <p:spPr>
          <a:xfrm>
            <a:off x="677160" y="1119240"/>
            <a:ext cx="8596440" cy="49219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endParaRPr lang="ru-RU" sz="1800" b="0" strike="noStrike" spc="-1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128" name="Рисунок 3"/>
          <p:cNvPicPr/>
          <p:nvPr/>
        </p:nvPicPr>
        <p:blipFill>
          <a:blip r:embed="rId2" cstate="print"/>
          <a:stretch/>
        </p:blipFill>
        <p:spPr>
          <a:xfrm>
            <a:off x="1234440" y="1119240"/>
            <a:ext cx="3625560" cy="512280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9" descr="Вырезка экрана"/>
          <p:cNvPicPr/>
          <p:nvPr/>
        </p:nvPicPr>
        <p:blipFill>
          <a:blip r:embed="rId3"/>
          <a:stretch/>
        </p:blipFill>
        <p:spPr>
          <a:xfrm>
            <a:off x="5220000" y="1080000"/>
            <a:ext cx="3508200" cy="5092560"/>
          </a:xfrm>
          <a:prstGeom prst="rect">
            <a:avLst/>
          </a:prstGeom>
          <a:ln w="0">
            <a:noFill/>
          </a:ln>
        </p:spPr>
      </p:pic>
      <p:sp>
        <p:nvSpPr>
          <p:cNvPr id="130" name="TextBox 129"/>
          <p:cNvSpPr txBox="1"/>
          <p:nvPr/>
        </p:nvSpPr>
        <p:spPr>
          <a:xfrm>
            <a:off x="3600000" y="360000"/>
            <a:ext cx="3754440" cy="54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Интернет публикации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Заголовок 1"/>
          <p:cNvSpPr txBox="1"/>
          <p:nvPr/>
        </p:nvSpPr>
        <p:spPr>
          <a:xfrm>
            <a:off x="809588" y="428604"/>
            <a:ext cx="8596440" cy="101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Всероссийский уровень</a:t>
            </a:r>
            <a:endParaRPr lang="ru-RU" sz="3600" b="0" strike="noStrike" spc="-1" dirty="0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32" name="Объект 3"/>
          <p:cNvPicPr/>
          <p:nvPr/>
        </p:nvPicPr>
        <p:blipFill>
          <a:blip r:embed="rId2"/>
          <a:stretch/>
        </p:blipFill>
        <p:spPr>
          <a:xfrm>
            <a:off x="3109680" y="1080000"/>
            <a:ext cx="3910320" cy="540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Заголовок 1"/>
          <p:cNvSpPr txBox="1"/>
          <p:nvPr/>
        </p:nvSpPr>
        <p:spPr>
          <a:xfrm>
            <a:off x="0" y="0"/>
            <a:ext cx="10440000" cy="1440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Результаты участия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воспитанников в конкурсах,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выставках, турнирах,</a:t>
            </a:r>
            <a:r>
              <a:rPr lang="en-US" sz="28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соревнованиях, акциях, фестивалях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34" name="Объект 3"/>
          <p:cNvPicPr/>
          <p:nvPr/>
        </p:nvPicPr>
        <p:blipFill>
          <a:blip r:embed="rId2"/>
          <a:stretch/>
        </p:blipFill>
        <p:spPr>
          <a:xfrm>
            <a:off x="3238480" y="1065240"/>
            <a:ext cx="4321520" cy="5792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Заголовок 1"/>
          <p:cNvSpPr txBox="1"/>
          <p:nvPr/>
        </p:nvSpPr>
        <p:spPr>
          <a:xfrm>
            <a:off x="763560" y="0"/>
            <a:ext cx="10216440" cy="1320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Победы и призовые места в</a:t>
            </a:r>
            <a:r>
              <a:t/>
            </a:r>
            <a:br/>
            <a:r>
              <a:rPr lang="ru-RU" sz="2800" b="0" strike="noStrike" spc="-1">
                <a:solidFill>
                  <a:srgbClr val="000000"/>
                </a:solidFill>
                <a:latin typeface="Times New Roman"/>
              </a:rPr>
              <a:t>мероприятиях сети Интернет</a:t>
            </a:r>
            <a:endParaRPr lang="ru-RU" sz="2800" b="0" strike="noStrike" spc="-1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136" name="Объект 5"/>
          <p:cNvPicPr/>
          <p:nvPr/>
        </p:nvPicPr>
        <p:blipFill>
          <a:blip r:embed="rId2"/>
          <a:stretch/>
        </p:blipFill>
        <p:spPr>
          <a:xfrm>
            <a:off x="348480" y="1080000"/>
            <a:ext cx="3611520" cy="511092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6"/>
          <p:cNvPicPr/>
          <p:nvPr/>
        </p:nvPicPr>
        <p:blipFill>
          <a:blip r:embed="rId3"/>
          <a:stretch/>
        </p:blipFill>
        <p:spPr>
          <a:xfrm>
            <a:off x="3952860" y="1080000"/>
            <a:ext cx="3630900" cy="5135082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7"/>
          <p:cNvPicPr/>
          <p:nvPr/>
        </p:nvPicPr>
        <p:blipFill>
          <a:blip r:embed="rId4"/>
          <a:stretch/>
        </p:blipFill>
        <p:spPr>
          <a:xfrm>
            <a:off x="7560000" y="1080000"/>
            <a:ext cx="3610080" cy="5135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175</Words>
  <Application>LibreOffice/7.1.5.2$Windows_X86_64 LibreOffice_project/85f04e9f809797b8199d13c421bd8a2b025d52b5</Application>
  <PresentationFormat>Произвольный</PresentationFormat>
  <Paragraphs>39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РМ ПОРТФОЛИО</dc:title>
  <dc:subject/>
  <dc:creator>Елена</dc:creator>
  <dc:description/>
  <cp:lastModifiedBy>Пользователь</cp:lastModifiedBy>
  <cp:revision>13</cp:revision>
  <dcterms:created xsi:type="dcterms:W3CDTF">2023-02-18T12:39:20Z</dcterms:created>
  <dcterms:modified xsi:type="dcterms:W3CDTF">2023-02-20T15:48:09Z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20</vt:i4>
  </property>
</Properties>
</file>