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56" r:id="rId3"/>
    <p:sldId id="267" r:id="rId4"/>
    <p:sldId id="276" r:id="rId5"/>
    <p:sldId id="273" r:id="rId6"/>
    <p:sldId id="270" r:id="rId7"/>
    <p:sldId id="277" r:id="rId8"/>
    <p:sldId id="258" r:id="rId9"/>
    <p:sldId id="274" r:id="rId10"/>
    <p:sldId id="260" r:id="rId11"/>
    <p:sldId id="261" r:id="rId12"/>
    <p:sldId id="271" r:id="rId13"/>
    <p:sldId id="26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0000CC"/>
    <a:srgbClr val="663300"/>
    <a:srgbClr val="FFCCFF"/>
    <a:srgbClr val="6600CC"/>
    <a:srgbClr val="A10F24"/>
    <a:srgbClr val="CC3300"/>
    <a:srgbClr val="ED41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89223" autoAdjust="0"/>
  </p:normalViewPr>
  <p:slideViewPr>
    <p:cSldViewPr>
      <p:cViewPr>
        <p:scale>
          <a:sx n="35" d="100"/>
          <a:sy n="35" d="100"/>
        </p:scale>
        <p:origin x="-3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F02A-4F7D-4BEE-8794-2DD3F907340B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B293B-C172-408E-B97E-0FDE3D1F1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B293B-C172-408E-B97E-0FDE3D1F199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B293B-C172-408E-B97E-0FDE3D1F19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B293B-C172-408E-B97E-0FDE3D1F19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CAB7-60E4-45F1-A1E9-E49FAFA3E6DD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6F98D-D1EF-4C37-8062-0A690F1EA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inf.by/nurse/1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15304" cy="407198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РОССИЙСКАЯ ФЕДЕРАЦИЯ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РЕСПУБЛИКА МОРДОВИЯ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ДЕПАРТАМЕНТ ПО СОЦИАЛЬНОЙ ПОЛИТИКЕ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АДМИНИСТРАЦИЯ ГОРОДСКОГО ОКРУГА САРАНСК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МУНИЦИПАЛЬНОЕ ДОШКОЛЬНОЕ ОБЩЕОБРАЗОВАТЕЛЬНОЕ УЧРЕЖДЕНИЕ</a:t>
            </a:r>
            <a:b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«ДЕТСКИЙ САД  №91 КОМПЕНСИРУЮЩЕГО ВИДА»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85762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7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7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571800" y="4143380"/>
            <a:ext cx="1215031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3518 L 1.08473 0.0351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785926"/>
            <a:ext cx="5715040" cy="35719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ЦВЕТИ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МОЙ КРАЙ,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МОРДОВИЯ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МОЯ!</a:t>
            </a:r>
            <a:endParaRPr lang="ru-RU" sz="4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3270018" cy="2357454"/>
          </a:xfrm>
          <a:prstGeom prst="plaqu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2" descr="C:\Documents and Settings\user\Мои документы\фото МДОУ91\ФОТО детского сада\спортивные\P320004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357166"/>
            <a:ext cx="3429024" cy="2755004"/>
          </a:xfrm>
          <a:prstGeom prst="plaqu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68004" y="357166"/>
            <a:ext cx="3375996" cy="2500330"/>
          </a:xfrm>
          <a:prstGeom prst="plaqu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00504"/>
            <a:ext cx="3236647" cy="2475113"/>
          </a:xfrm>
          <a:prstGeom prst="plaqu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25114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На прогулку мы идем</a:t>
            </a:r>
            <a:b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за погодой наблюдать !</a:t>
            </a:r>
            <a:b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И, конечно, же в песочке</a:t>
            </a:r>
            <a:b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Очень любим поиграть!</a:t>
            </a:r>
            <a:b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Мои документы\фото МДОУ91\P1010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3254"/>
            <a:ext cx="3643306" cy="3664745"/>
          </a:xfrm>
          <a:prstGeom prst="flowChartOnlineStorag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C:\Documents and Settings\user\Рабочий стол\Фото\Печать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143248"/>
            <a:ext cx="3696157" cy="3714752"/>
          </a:xfrm>
          <a:prstGeom prst="flowChartOnlineStorag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C:\Documents and Settings\user\Рабочий стол\Фото\Печать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143248"/>
            <a:ext cx="3428992" cy="3714752"/>
          </a:xfrm>
          <a:prstGeom prst="flowChartTerminator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4" descr="C:\Documents and Settings\user\Рабочий стол\Фото\Печать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85728"/>
            <a:ext cx="3714776" cy="2428892"/>
          </a:xfrm>
          <a:prstGeom prst="flowChartTerminator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2940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Рыбок мы кормим и воду меняем.</a:t>
            </a:r>
            <a:b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Вместе цветы мы в горшочек сажаем!</a:t>
            </a:r>
            <a:endParaRPr lang="ru-RU" b="1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ечать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3500438"/>
            <a:ext cx="4312110" cy="2928935"/>
          </a:xfrm>
          <a:prstGeom prst="octagon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C:\Documents and Settings\user\Рабочий стол\Фото\Печать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28" y="428604"/>
            <a:ext cx="3615167" cy="4021178"/>
          </a:xfrm>
          <a:prstGeom prst="octagon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Фото\Печать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446" y="2786058"/>
            <a:ext cx="4486352" cy="3775085"/>
          </a:xfrm>
          <a:prstGeom prst="snip2DiagRect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C:\Documents and Settings\user\Рабочий стол\Фото\Печать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357166"/>
            <a:ext cx="3929089" cy="3500462"/>
          </a:xfrm>
          <a:prstGeom prst="snip2DiagRect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4071942"/>
            <a:ext cx="3971924" cy="2357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Почтальон и врач, кондуктор, парикмахер и шофер.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Много мы профессий знаем, «работу» эту выполняем!</a:t>
            </a:r>
            <a:endParaRPr lang="ru-RU" sz="2400" b="1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500042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Любим в саду поиграть,</a:t>
            </a:r>
          </a:p>
          <a:p>
            <a:pPr algn="ctr"/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Сказки друзьям показать!</a:t>
            </a:r>
            <a:endParaRPr lang="ru-RU" sz="2800" b="1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фото МДОУ91\ФОТО детского сада\ФОТО по МДОУ\открытое занятие\P408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786346" cy="3714775"/>
          </a:xfrm>
          <a:prstGeom prst="plaque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57818" y="714356"/>
            <a:ext cx="26432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ПЕРЕДАЕМ,</a:t>
            </a:r>
          </a:p>
          <a:p>
            <a:pPr algn="ctr">
              <a:tabLst>
                <a:tab pos="1163638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ПЕДАГОГОВ В ГОСТИ ЖДЕМ!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4000504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 МОРДОВИИ ЖИВЕМ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ГОСТИ ВСЕХ К СЕБЕ МЫ ЖДЕМ!!!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01000" y="4357694"/>
            <a:ext cx="1143000" cy="1143000"/>
          </a:xfr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857496"/>
            <a:ext cx="1143000" cy="114300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571612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6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фото МДОУ91\ФОТО детского сада\ФОТО по МДОУ\P101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786058"/>
            <a:ext cx="4714876" cy="3643314"/>
          </a:xfrm>
          <a:prstGeom prst="rect">
            <a:avLst/>
          </a:prstGeom>
          <a:ln w="190500" cap="sq">
            <a:solidFill>
              <a:srgbClr val="A10F24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t="29117"/>
          <a:stretch>
            <a:fillRect/>
          </a:stretch>
        </p:blipFill>
        <p:spPr bwMode="auto">
          <a:xfrm>
            <a:off x="285720" y="357166"/>
            <a:ext cx="3571900" cy="2434750"/>
          </a:xfrm>
          <a:prstGeom prst="rect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0"/>
            <a:ext cx="33575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Наш детский сад,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как теремок,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он не низок, не высок.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и этот терем- для ребят,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для веселых дошколят.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429000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Детей с улыбкой здесь встречают,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ежеминутно опекают.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И все с любовью говорят про 91 детский сад!</a:t>
            </a:r>
            <a:endParaRPr lang="ru-RU" sz="2400" b="1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Мои документы\фото МДОУ91\P1010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286280" cy="3680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0F2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user\Мои документы\фото МДОУ91\P1010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304" y="50149452"/>
            <a:ext cx="3929090" cy="1658143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24226"/>
            <a:ext cx="2714644" cy="3333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0F2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85729"/>
            <a:ext cx="4000528" cy="3550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10F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 descr="C:\Documents and Settings\User\Рабочий стол\фото для презентации\Отсканировано 05.02.2010 15-20 (7).jpg"/>
          <p:cNvPicPr>
            <a:picLocks noChangeAspect="1" noChangeArrowheads="1"/>
          </p:cNvPicPr>
          <p:nvPr/>
        </p:nvPicPr>
        <p:blipFill>
          <a:blip r:embed="rId6"/>
          <a:srcRect l="13028" b="458"/>
          <a:stretch>
            <a:fillRect/>
          </a:stretch>
        </p:blipFill>
        <p:spPr bwMode="auto">
          <a:xfrm>
            <a:off x="4929190" y="4000504"/>
            <a:ext cx="3929090" cy="2857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0F2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357694"/>
            <a:ext cx="1308100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A10F24"/>
                </a:solidFill>
              </a:rPr>
              <a:t>Вкусный суп здесь сварят повара,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A10F24"/>
                </a:solidFill>
              </a:rPr>
              <a:t>от болезней излечат доктора,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A10F24"/>
                </a:solidFill>
              </a:rPr>
              <a:t>и, конечно, очень важно,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A10F24"/>
                </a:solidFill>
              </a:rPr>
              <a:t>чтоб зарядку делал каждый!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14884"/>
            <a:ext cx="1627187" cy="164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Пришел сегодня в гости не доктор Айболит!</a:t>
            </a:r>
            <a:b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Пришел сегодня в гости, хороший аппетит!</a:t>
            </a:r>
            <a:endParaRPr lang="ru-RU" sz="2800" b="1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10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7643866" cy="5030800"/>
          </a:xfrm>
          <a:prstGeom prst="ellipse">
            <a:avLst/>
          </a:prstGeom>
          <a:ln w="63500" cap="rnd">
            <a:solidFill>
              <a:srgbClr val="A10F2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57882" y="6572272"/>
            <a:ext cx="4714876" cy="3536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10F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-3500486"/>
            <a:ext cx="419103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10F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80" y="1"/>
            <a:ext cx="6034617" cy="414337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0F2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Documents and Settings\user\Мои документы\фото МДОУ91\ФОТО детского сада\ФОТО по МДОУ\P1010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6974" y="3140749"/>
            <a:ext cx="4956176" cy="3717251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10F2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57620" y="2000240"/>
            <a:ext cx="1712912" cy="1712912"/>
            <a:chOff x="4680" y="3240"/>
            <a:chExt cx="1079" cy="1079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80" y="3240"/>
              <a:ext cx="1080" cy="1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680" y="3240"/>
              <a:ext cx="1080" cy="10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716 -0.31296 L 0.60435 -0.4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54 0.15116 L -0.48507 0.529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32 -0.00834 L -0.59132 -0.008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97 0.00208 L 0.66997 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Научат здесь играть, считать,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на все вопросы отвечать,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цвета, фигуры называть.</a:t>
            </a:r>
          </a:p>
          <a:p>
            <a:pPr algn="ctr">
              <a:lnSpc>
                <a:spcPct val="150000"/>
              </a:lnSpc>
              <a:buNone/>
            </a:pPr>
            <a:endParaRPr lang="ru-RU" b="1" dirty="0" smtClean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И чтоб воспитанными были,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росли в уюте, чистоте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и помнили о доброте!</a:t>
            </a:r>
            <a:endParaRPr lang="ru-RU" b="1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1150937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9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786322"/>
            <a:ext cx="1306513" cy="1476375"/>
          </a:xfr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8" descr="Отсканировано 05.02.2010 14-51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480" y="3357562"/>
            <a:ext cx="4583520" cy="3500438"/>
          </a:xfrm>
          <a:prstGeom prst="star16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0"/>
            <a:ext cx="3571900" cy="34829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A10F24"/>
                </a:solidFill>
              </a:rPr>
              <a:t>Сделать нас сильней немного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A10F24"/>
                </a:solidFill>
              </a:rPr>
              <a:t>Упражнения эти могут!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A10F24"/>
                </a:solidFill>
              </a:rPr>
              <a:t>И, конечно,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A10F24"/>
                </a:solidFill>
              </a:rPr>
              <a:t>очень важно, чтоб зарядку делал каждый!</a:t>
            </a:r>
          </a:p>
        </p:txBody>
      </p:sp>
      <p:pic>
        <p:nvPicPr>
          <p:cNvPr id="9" name="Picture 3" descr="C:\Documents and Settings\user\Мои документы\фото МДОУ91\ФОТО детского сада\спортивные\P320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5799"/>
            <a:ext cx="4500594" cy="3732201"/>
          </a:xfrm>
          <a:prstGeom prst="star16">
            <a:avLst/>
          </a:prstGeom>
          <a:noFill/>
        </p:spPr>
      </p:pic>
      <p:pic>
        <p:nvPicPr>
          <p:cNvPr id="10" name="Содержимое 7" descr="Отсканировано 29.01.2010 17-16_0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29058" y="0"/>
            <a:ext cx="4551965" cy="3500438"/>
          </a:xfrm>
          <a:prstGeom prst="star16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643182"/>
            <a:ext cx="1076325" cy="140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1214414" cy="572771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Весело в саду</a:t>
            </a:r>
            <a:b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 у нас!</a:t>
            </a:r>
            <a:b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Развлеченья каждый раз!</a:t>
            </a:r>
            <a:b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Мамы в садик </a:t>
            </a:r>
            <a:b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к нам пришли!</a:t>
            </a:r>
            <a:b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>И мы дружно в пляс пошли!</a:t>
            </a:r>
            <a:r>
              <a:rPr lang="ru-RU" sz="2400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A10F2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A10F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7000924" cy="6048043"/>
          </a:xfrm>
          <a:prstGeom prst="doubleWav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3" descr="C:\Documents and Settings\user\Рабочий стол\Фото\Печать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71480"/>
            <a:ext cx="7143800" cy="5724160"/>
          </a:xfrm>
          <a:prstGeom prst="doubleWav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4" descr="C:\Documents and Settings\user\Рабочий стол\Фото\Печать0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71480"/>
            <a:ext cx="7286676" cy="5631819"/>
          </a:xfrm>
          <a:prstGeom prst="doubleWav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57166"/>
            <a:ext cx="7286740" cy="6215058"/>
          </a:xfrm>
          <a:prstGeom prst="doubleWave">
            <a:avLst>
              <a:gd name="adj1" fmla="val 6250"/>
              <a:gd name="adj2" fmla="val -582"/>
            </a:avLst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85728"/>
            <a:ext cx="7096175" cy="6250801"/>
          </a:xfrm>
          <a:prstGeom prst="doubleWave">
            <a:avLst/>
          </a:prstGeom>
          <a:ln w="127000" cap="sq">
            <a:solidFill>
              <a:srgbClr val="A10F2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197</Words>
  <Application>Microsoft Office PowerPoint</Application>
  <PresentationFormat>Экран (4:3)</PresentationFormat>
  <Paragraphs>43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РОССИЙСКАЯ ФЕДЕРАЦИЯ РЕСПУБЛИКА МОРДОВИЯ ДЕПАРТАМЕНТ ПО СОЦИАЛЬНОЙ ПОЛИТИКЕ АДМИНИСТРАЦИЯ ГОРОДСКОГО ОКРУГА САРАНСК МУНИЦИПАЛЬНОЕ ДОШКОЛЬНОЕ ОБЩЕОБРАЗОВАТЕЛЬНОЕ УЧРЕЖДЕНИЕ «ДЕТСКИЙ САД  №91 КОМПЕНСИРУЮЩЕГО ВИДА»</vt:lpstr>
      <vt:lpstr>Слайд 2</vt:lpstr>
      <vt:lpstr>Слайд 3</vt:lpstr>
      <vt:lpstr>Слайд 4</vt:lpstr>
      <vt:lpstr>Пришел сегодня в гости не доктор Айболит! Пришел сегодня в гости, хороший аппетит!</vt:lpstr>
      <vt:lpstr>Слайд 6</vt:lpstr>
      <vt:lpstr>Слайд 7</vt:lpstr>
      <vt:lpstr>Слайд 8</vt:lpstr>
      <vt:lpstr>Весело в саду  у нас! Развлеченья каждый раз!  Мамы в садик  к нам пришли! И мы дружно в пляс пошли! </vt:lpstr>
      <vt:lpstr>ЦВЕТИ  МОЙ КРАЙ, МОРДОВИЯ МОЯ!</vt:lpstr>
      <vt:lpstr>На прогулку мы идем за погодой наблюдать ! И, конечно, же в песочке Очень любим поиграть! </vt:lpstr>
      <vt:lpstr>Рыбок мы кормим и воду меняем. Вместе цветы мы в горшочек сажаем!</vt:lpstr>
      <vt:lpstr>Слайд 13</vt:lpstr>
      <vt:lpstr>Слайд 14</vt:lpstr>
    </vt:vector>
  </TitlesOfParts>
  <Company>МДОУ Детский сад №91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77</cp:revision>
  <dcterms:created xsi:type="dcterms:W3CDTF">2010-10-20T06:22:20Z</dcterms:created>
  <dcterms:modified xsi:type="dcterms:W3CDTF">2010-10-22T13:49:23Z</dcterms:modified>
</cp:coreProperties>
</file>