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3" r:id="rId4"/>
    <p:sldId id="264" r:id="rId5"/>
    <p:sldId id="265" r:id="rId6"/>
    <p:sldId id="266" r:id="rId7"/>
    <p:sldId id="267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  <a:srgbClr val="005000"/>
    <a:srgbClr val="007A00"/>
    <a:srgbClr val="194B32"/>
    <a:srgbClr val="006600"/>
    <a:srgbClr val="6C0000"/>
    <a:srgbClr val="753805"/>
    <a:srgbClr val="7A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6DDDE-3C24-42F7-AD86-2E92357493A0}" type="datetimeFigureOut">
              <a:rPr lang="ru-RU" smtClean="0"/>
              <a:pPr/>
              <a:t>15.05.2020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AE15F-6247-4BFE-8560-255CB9D3AF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6DDDE-3C24-42F7-AD86-2E92357493A0}" type="datetimeFigureOut">
              <a:rPr lang="ru-RU" smtClean="0"/>
              <a:pPr/>
              <a:t>15.05.2020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AE15F-6247-4BFE-8560-255CB9D3AF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6DDDE-3C24-42F7-AD86-2E92357493A0}" type="datetimeFigureOut">
              <a:rPr lang="ru-RU" smtClean="0"/>
              <a:pPr/>
              <a:t>15.05.2020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AE15F-6247-4BFE-8560-255CB9D3AF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6DDDE-3C24-42F7-AD86-2E92357493A0}" type="datetimeFigureOut">
              <a:rPr lang="ru-RU" smtClean="0"/>
              <a:pPr/>
              <a:t>15.05.2020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AE15F-6247-4BFE-8560-255CB9D3AF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6DDDE-3C24-42F7-AD86-2E92357493A0}" type="datetimeFigureOut">
              <a:rPr lang="ru-RU" smtClean="0"/>
              <a:pPr/>
              <a:t>15.05.2020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AE15F-6247-4BFE-8560-255CB9D3AF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6DDDE-3C24-42F7-AD86-2E92357493A0}" type="datetimeFigureOut">
              <a:rPr lang="ru-RU" smtClean="0"/>
              <a:pPr/>
              <a:t>15.05.2020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AE15F-6247-4BFE-8560-255CB9D3AF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6DDDE-3C24-42F7-AD86-2E92357493A0}" type="datetimeFigureOut">
              <a:rPr lang="ru-RU" smtClean="0"/>
              <a:pPr/>
              <a:t>15.05.2020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AE15F-6247-4BFE-8560-255CB9D3AF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6DDDE-3C24-42F7-AD86-2E92357493A0}" type="datetimeFigureOut">
              <a:rPr lang="ru-RU" smtClean="0"/>
              <a:pPr/>
              <a:t>15.05.2020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AE15F-6247-4BFE-8560-255CB9D3AF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6DDDE-3C24-42F7-AD86-2E92357493A0}" type="datetimeFigureOut">
              <a:rPr lang="ru-RU" smtClean="0"/>
              <a:pPr/>
              <a:t>15.05.2020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AE15F-6247-4BFE-8560-255CB9D3AF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6DDDE-3C24-42F7-AD86-2E92357493A0}" type="datetimeFigureOut">
              <a:rPr lang="ru-RU" smtClean="0"/>
              <a:pPr/>
              <a:t>15.05.2020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AE15F-6247-4BFE-8560-255CB9D3AF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6DDDE-3C24-42F7-AD86-2E92357493A0}" type="datetimeFigureOut">
              <a:rPr lang="ru-RU" smtClean="0"/>
              <a:pPr/>
              <a:t>15.05.2020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AE15F-6247-4BFE-8560-255CB9D3AF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86DDDE-3C24-42F7-AD86-2E92357493A0}" type="datetimeFigureOut">
              <a:rPr lang="ru-RU" smtClean="0"/>
              <a:pPr/>
              <a:t>15.05.2020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EAE15F-6247-4BFE-8560-255CB9D3AF3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Documents%20and%20Settings\User\&#1056;&#1072;&#1073;&#1086;&#1095;&#1080;&#1081;%20&#1089;&#1090;&#1086;&#1083;\&#1073;.&#1082;\Pesenki_detyam_-_Bozhya_Korovka_(iPlayer.fm).mp3" TargetMode="External"/><Relationship Id="rId5" Type="http://schemas.openxmlformats.org/officeDocument/2006/relationships/image" Target="../media/image5.png"/><Relationship Id="rId4" Type="http://schemas.openxmlformats.org/officeDocument/2006/relationships/image" Target="../media/image4.gi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714744" y="2214554"/>
            <a:ext cx="4143404" cy="1656184"/>
          </a:xfrm>
        </p:spPr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b="1" dirty="0" smtClean="0">
                <a:ln w="11430"/>
                <a:solidFill>
                  <a:srgbClr val="CC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_BodoniNova" pitchFamily="18" charset="-52"/>
              </a:rPr>
              <a:t>Уроки лепки.</a:t>
            </a:r>
            <a:br>
              <a:rPr lang="ru-RU" b="1" dirty="0" smtClean="0">
                <a:ln w="11430"/>
                <a:solidFill>
                  <a:srgbClr val="CC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_BodoniNova" pitchFamily="18" charset="-52"/>
              </a:rPr>
            </a:br>
            <a:r>
              <a:rPr lang="ru-RU" b="1" dirty="0" smtClean="0">
                <a:ln w="11430"/>
                <a:solidFill>
                  <a:srgbClr val="CC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_BodoniNova" pitchFamily="18" charset="-52"/>
              </a:rPr>
              <a:t>Божья коровка</a:t>
            </a:r>
            <a:endParaRPr lang="ru-RU" b="1" dirty="0">
              <a:ln w="11430"/>
              <a:solidFill>
                <a:srgbClr val="CC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_BodoniNova" pitchFamily="18" charset="-52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500034" y="5143512"/>
            <a:ext cx="7772400" cy="96995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</a:pPr>
            <a:r>
              <a:rPr lang="ru-RU" sz="2000" b="1" dirty="0" smtClean="0">
                <a:ln w="12700">
                  <a:solidFill>
                    <a:srgbClr val="00B050"/>
                  </a:solidFill>
                </a:ln>
                <a:blipFill dpi="0" rotWithShape="1">
                  <a:blip r:embed="rId3">
                    <a:extLst>
                      <a:ext uri="{28A0092B-C50C-407E-A947-70E740481C1C}">
                        <a14:useLocalDpi xmlns:a14="http://schemas.microsoft.com/office/drawing/2010/main" xmlns="" val="0"/>
                      </a:ext>
                    </a:extLst>
                  </a:blip>
                  <a:srcRect/>
                  <a:stretch>
                    <a:fillRect/>
                  </a:stretch>
                </a:blipFill>
                <a:latin typeface="Bookman Old Style" panose="02050604050505020204" pitchFamily="18" charset="0"/>
                <a:ea typeface="+mj-ea"/>
                <a:cs typeface="+mj-cs"/>
              </a:rPr>
              <a:t>Подготовили:  Харитонова О.П.</a:t>
            </a:r>
          </a:p>
          <a:p>
            <a:pPr lvl="0" algn="ctr">
              <a:spcBef>
                <a:spcPct val="0"/>
              </a:spcBef>
            </a:pPr>
            <a:r>
              <a:rPr lang="ru-RU" sz="2000" b="1" dirty="0" smtClean="0">
                <a:ln w="12700">
                  <a:solidFill>
                    <a:srgbClr val="00B050"/>
                  </a:solidFill>
                </a:ln>
                <a:blipFill dpi="0" rotWithShape="1">
                  <a:blip r:embed="rId3">
                    <a:extLst>
                      <a:ext uri="{28A0092B-C50C-407E-A947-70E740481C1C}">
                        <a14:useLocalDpi xmlns:a14="http://schemas.microsoft.com/office/drawing/2010/main" xmlns="" val="0"/>
                      </a:ext>
                    </a:extLst>
                  </a:blip>
                  <a:srcRect/>
                  <a:stretch>
                    <a:fillRect/>
                  </a:stretch>
                </a:blipFill>
                <a:latin typeface="Bookman Old Style" panose="02050604050505020204" pitchFamily="18" charset="0"/>
                <a:ea typeface="+mj-ea"/>
                <a:cs typeface="+mj-cs"/>
              </a:rPr>
              <a:t>                    Доронина Т.В. </a:t>
            </a:r>
            <a:endParaRPr lang="ru-RU" sz="2000" b="1" dirty="0" smtClean="0">
              <a:ln w="12700">
                <a:solidFill>
                  <a:srgbClr val="00B050"/>
                </a:solidFill>
              </a:ln>
              <a:blipFill dpi="0" rotWithShape="1">
                <a:blip r:embed="rId3">
                  <a:extLst>
                    <a:ext uri="{28A0092B-C50C-407E-A947-70E740481C1C}">
                      <a14:useLocalDpi xmlns:a14="http://schemas.microsoft.com/office/drawing/2010/main" xmlns="" val="0"/>
                    </a:ext>
                  </a:extLst>
                </a:blip>
                <a:srcRect/>
                <a:stretch>
                  <a:fillRect/>
                </a:stretch>
              </a:blipFill>
              <a:latin typeface="Bookman Old Style" panose="02050604050505020204" pitchFamily="18" charset="0"/>
              <a:ea typeface="+mj-ea"/>
              <a:cs typeface="+mj-cs"/>
            </a:endParaRPr>
          </a:p>
          <a:p>
            <a:pPr lvl="0" algn="ctr">
              <a:spcBef>
                <a:spcPct val="0"/>
              </a:spcBef>
            </a:pPr>
            <a:endParaRPr lang="ru-RU" sz="2000" b="1" dirty="0" smtClean="0">
              <a:ln w="12700">
                <a:solidFill>
                  <a:srgbClr val="00B050"/>
                </a:solidFill>
              </a:ln>
              <a:blipFill dpi="0" rotWithShape="1">
                <a:blip r:embed="rId3">
                  <a:extLst>
                    <a:ext uri="{28A0092B-C50C-407E-A947-70E740481C1C}">
                      <a14:useLocalDpi xmlns:a14="http://schemas.microsoft.com/office/drawing/2010/main" xmlns="" val="0"/>
                    </a:ext>
                  </a:extLst>
                </a:blip>
                <a:srcRect/>
                <a:stretch>
                  <a:fillRect/>
                </a:stretch>
              </a:blipFill>
              <a:latin typeface="Bookman Old Style" panose="02050604050505020204" pitchFamily="18" charset="0"/>
              <a:ea typeface="+mj-ea"/>
              <a:cs typeface="+mj-cs"/>
            </a:endParaRPr>
          </a:p>
        </p:txBody>
      </p:sp>
      <p:pic>
        <p:nvPicPr>
          <p:cNvPr id="7" name="Рисунок 6" descr="0_7d1a1_2b5dd9c2_XL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5720" y="214290"/>
            <a:ext cx="3429024" cy="4572032"/>
          </a:xfrm>
          <a:prstGeom prst="rect">
            <a:avLst/>
          </a:prstGeom>
        </p:spPr>
      </p:pic>
      <p:pic>
        <p:nvPicPr>
          <p:cNvPr id="5" name="Pesenki_detyam_-_Bozhya_Korovka_(iPlayer.fm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/>
          <a:stretch>
            <a:fillRect/>
          </a:stretch>
        </p:blipFill>
        <p:spPr>
          <a:xfrm>
            <a:off x="4786314" y="1571612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999" showWhenStopped="0">
                <p:cTn id="7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42910" y="214290"/>
            <a:ext cx="8215370" cy="1071570"/>
          </a:xfrm>
          <a:prstGeom prst="rect">
            <a:avLst/>
          </a:prstGeom>
        </p:spPr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lvl="0" algn="ctr">
              <a:spcBef>
                <a:spcPct val="0"/>
              </a:spcBef>
            </a:pPr>
            <a:r>
              <a:rPr lang="ru-RU" sz="3600" b="1" dirty="0" smtClean="0">
                <a:ln w="11430"/>
                <a:solidFill>
                  <a:srgbClr val="CC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_BodoniNova" pitchFamily="18" charset="-52"/>
                <a:ea typeface="+mj-ea"/>
                <a:cs typeface="+mj-cs"/>
              </a:rPr>
              <a:t>Скатайте небольшой шарик</a:t>
            </a:r>
          </a:p>
          <a:p>
            <a:pPr lvl="0" algn="ctr">
              <a:spcBef>
                <a:spcPct val="0"/>
              </a:spcBef>
            </a:pPr>
            <a:r>
              <a:rPr lang="ru-RU" sz="3600" b="1" dirty="0" smtClean="0">
                <a:ln w="11430"/>
                <a:solidFill>
                  <a:srgbClr val="CC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_BodoniNova" pitchFamily="18" charset="-52"/>
                <a:ea typeface="+mj-ea"/>
                <a:cs typeface="+mj-cs"/>
              </a:rPr>
              <a:t> из красного пластилина</a:t>
            </a:r>
            <a:endParaRPr kumimoji="0" lang="ru-RU" sz="3600" b="1" i="0" u="none" strike="noStrike" kern="1200" cap="none" spc="0" normalizeH="0" baseline="0" noProof="0" dirty="0">
              <a:ln w="11430"/>
              <a:solidFill>
                <a:srgbClr val="CC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uLnTx/>
              <a:uFillTx/>
              <a:latin typeface="a_BodoniNova" pitchFamily="18" charset="-52"/>
              <a:ea typeface="+mj-ea"/>
              <a:cs typeface="+mj-cs"/>
            </a:endParaRPr>
          </a:p>
        </p:txBody>
      </p:sp>
      <p:pic>
        <p:nvPicPr>
          <p:cNvPr id="3" name="Рисунок 2" descr="lepka-iz-plastilina-v-kartinkax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428728" y="1500173"/>
            <a:ext cx="6230974" cy="467323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42910" y="214290"/>
            <a:ext cx="8215370" cy="1071570"/>
          </a:xfrm>
          <a:prstGeom prst="rect">
            <a:avLst/>
          </a:prstGeom>
        </p:spPr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lvl="0" algn="ctr">
              <a:spcBef>
                <a:spcPct val="0"/>
              </a:spcBef>
            </a:pPr>
            <a:r>
              <a:rPr lang="ru-RU" sz="3600" b="1" dirty="0" smtClean="0">
                <a:ln w="11430"/>
                <a:solidFill>
                  <a:srgbClr val="CC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_BodoniNova" pitchFamily="18" charset="-52"/>
                <a:ea typeface="+mj-ea"/>
                <a:cs typeface="+mj-cs"/>
              </a:rPr>
              <a:t>С помощью стеки разрежьте его пополам</a:t>
            </a:r>
            <a:endParaRPr kumimoji="0" lang="ru-RU" sz="3600" b="1" i="0" u="none" strike="noStrike" kern="1200" cap="none" spc="0" normalizeH="0" baseline="0" noProof="0" dirty="0">
              <a:ln w="11430"/>
              <a:solidFill>
                <a:srgbClr val="CC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uLnTx/>
              <a:uFillTx/>
              <a:latin typeface="a_BodoniNova" pitchFamily="18" charset="-52"/>
              <a:ea typeface="+mj-ea"/>
              <a:cs typeface="+mj-cs"/>
            </a:endParaRPr>
          </a:p>
        </p:txBody>
      </p:sp>
      <p:pic>
        <p:nvPicPr>
          <p:cNvPr id="3" name="Рисунок 2" descr="lepka-iz-plastilina-v-kartinkax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428728" y="1500173"/>
            <a:ext cx="6230974" cy="467323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42910" y="214290"/>
            <a:ext cx="8215370" cy="1071570"/>
          </a:xfrm>
          <a:prstGeom prst="rect">
            <a:avLst/>
          </a:prstGeom>
        </p:spPr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lvl="0" algn="ctr">
              <a:spcBef>
                <a:spcPct val="0"/>
              </a:spcBef>
            </a:pPr>
            <a:r>
              <a:rPr lang="ru-RU" sz="3600" b="1" dirty="0" smtClean="0">
                <a:ln w="11430"/>
                <a:solidFill>
                  <a:srgbClr val="CC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_BodoniNova" pitchFamily="18" charset="-52"/>
                <a:ea typeface="+mj-ea"/>
                <a:cs typeface="+mj-cs"/>
              </a:rPr>
              <a:t>Из черного пластилина скатайте</a:t>
            </a:r>
          </a:p>
          <a:p>
            <a:pPr lvl="0" algn="ctr">
              <a:spcBef>
                <a:spcPct val="0"/>
              </a:spcBef>
            </a:pPr>
            <a:r>
              <a:rPr lang="ru-RU" sz="3600" b="1" dirty="0" smtClean="0">
                <a:ln w="11430"/>
                <a:solidFill>
                  <a:srgbClr val="CC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_BodoniNova" pitchFamily="18" charset="-52"/>
                <a:ea typeface="+mj-ea"/>
                <a:cs typeface="+mj-cs"/>
              </a:rPr>
              <a:t> 2 маленьких шарика – это голова</a:t>
            </a:r>
            <a:endParaRPr kumimoji="0" lang="ru-RU" sz="3600" b="1" i="0" u="none" strike="noStrike" kern="1200" cap="none" spc="0" normalizeH="0" baseline="0" noProof="0" dirty="0">
              <a:ln w="11430"/>
              <a:solidFill>
                <a:srgbClr val="CC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uLnTx/>
              <a:uFillTx/>
              <a:latin typeface="a_BodoniNova" pitchFamily="18" charset="-52"/>
              <a:ea typeface="+mj-ea"/>
              <a:cs typeface="+mj-cs"/>
            </a:endParaRPr>
          </a:p>
        </p:txBody>
      </p:sp>
      <p:pic>
        <p:nvPicPr>
          <p:cNvPr id="4" name="Рисунок 3" descr="lepka-iz-plastilina-v-kartinkax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428728" y="1500173"/>
            <a:ext cx="6230973" cy="467323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42910" y="214290"/>
            <a:ext cx="8215370" cy="1071570"/>
          </a:xfrm>
          <a:prstGeom prst="rect">
            <a:avLst/>
          </a:prstGeom>
        </p:spPr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lvl="0" algn="ctr">
              <a:spcBef>
                <a:spcPct val="0"/>
              </a:spcBef>
            </a:pPr>
            <a:r>
              <a:rPr lang="ru-RU" sz="3600" b="1" dirty="0" smtClean="0">
                <a:ln w="11430"/>
                <a:solidFill>
                  <a:srgbClr val="CC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_BodoniNova" pitchFamily="18" charset="-52"/>
                <a:ea typeface="+mj-ea"/>
                <a:cs typeface="+mj-cs"/>
              </a:rPr>
              <a:t>Из черного пластилина скатайте</a:t>
            </a:r>
          </a:p>
          <a:p>
            <a:pPr lvl="0" algn="ctr">
              <a:spcBef>
                <a:spcPct val="0"/>
              </a:spcBef>
            </a:pPr>
            <a:r>
              <a:rPr lang="ru-RU" sz="3600" b="1" dirty="0" smtClean="0">
                <a:ln w="11430"/>
                <a:solidFill>
                  <a:srgbClr val="CC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_BodoniNova" pitchFamily="18" charset="-52"/>
                <a:ea typeface="+mj-ea"/>
                <a:cs typeface="+mj-cs"/>
              </a:rPr>
              <a:t>6  длинных жгутиков – это лапки. Сделайте усики </a:t>
            </a:r>
            <a:endParaRPr kumimoji="0" lang="ru-RU" sz="3600" b="1" i="0" u="none" strike="noStrike" kern="1200" cap="none" spc="0" normalizeH="0" baseline="0" noProof="0" dirty="0">
              <a:ln w="11430"/>
              <a:solidFill>
                <a:srgbClr val="CC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uLnTx/>
              <a:uFillTx/>
              <a:latin typeface="a_BodoniNova" pitchFamily="18" charset="-52"/>
              <a:ea typeface="+mj-ea"/>
              <a:cs typeface="+mj-cs"/>
            </a:endParaRPr>
          </a:p>
        </p:txBody>
      </p:sp>
      <p:pic>
        <p:nvPicPr>
          <p:cNvPr id="4" name="Рисунок 3" descr="lepka-iz-plastilina-v-kartinkax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428728" y="1500173"/>
            <a:ext cx="6230973" cy="467322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42910" y="214290"/>
            <a:ext cx="8215370" cy="1071570"/>
          </a:xfrm>
          <a:prstGeom prst="rect">
            <a:avLst/>
          </a:prstGeom>
        </p:spPr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lvl="0" algn="ctr">
              <a:spcBef>
                <a:spcPct val="0"/>
              </a:spcBef>
            </a:pPr>
            <a:r>
              <a:rPr lang="ru-RU" sz="3600" b="1" dirty="0" smtClean="0">
                <a:ln w="11430"/>
                <a:solidFill>
                  <a:srgbClr val="CC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_BodoniNova" pitchFamily="18" charset="-52"/>
                <a:ea typeface="+mj-ea"/>
                <a:cs typeface="+mj-cs"/>
              </a:rPr>
              <a:t>Из черного пластилина скатайте</a:t>
            </a:r>
          </a:p>
          <a:p>
            <a:pPr lvl="0" algn="ctr">
              <a:spcBef>
                <a:spcPct val="0"/>
              </a:spcBef>
            </a:pPr>
            <a:r>
              <a:rPr lang="ru-RU" sz="3600" b="1" dirty="0" smtClean="0">
                <a:ln w="11430"/>
                <a:solidFill>
                  <a:srgbClr val="CC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_BodoniNova" pitchFamily="18" charset="-52"/>
                <a:ea typeface="+mj-ea"/>
                <a:cs typeface="+mj-cs"/>
              </a:rPr>
              <a:t>маленькие шарики и наклейте на спинку</a:t>
            </a:r>
            <a:endParaRPr kumimoji="0" lang="ru-RU" sz="3600" b="1" i="0" u="none" strike="noStrike" kern="1200" cap="none" spc="0" normalizeH="0" baseline="0" noProof="0" dirty="0">
              <a:ln w="11430"/>
              <a:solidFill>
                <a:srgbClr val="CC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uLnTx/>
              <a:uFillTx/>
              <a:latin typeface="a_BodoniNova" pitchFamily="18" charset="-52"/>
              <a:ea typeface="+mj-ea"/>
              <a:cs typeface="+mj-cs"/>
            </a:endParaRPr>
          </a:p>
        </p:txBody>
      </p:sp>
      <p:pic>
        <p:nvPicPr>
          <p:cNvPr id="4" name="Рисунок 3" descr="lepka-iz-plastilina-v-kartinkax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428728" y="1500173"/>
            <a:ext cx="6230972" cy="467322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42910" y="214290"/>
            <a:ext cx="8215370" cy="1071570"/>
          </a:xfrm>
          <a:prstGeom prst="rect">
            <a:avLst/>
          </a:prstGeom>
        </p:spPr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lvl="0" algn="ctr">
              <a:spcBef>
                <a:spcPct val="0"/>
              </a:spcBef>
            </a:pPr>
            <a:r>
              <a:rPr lang="ru-RU" sz="3600" b="1" dirty="0" smtClean="0">
                <a:ln w="11430"/>
                <a:solidFill>
                  <a:srgbClr val="CC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_BodoniNova" pitchFamily="18" charset="-52"/>
                <a:ea typeface="+mj-ea"/>
                <a:cs typeface="+mj-cs"/>
              </a:rPr>
              <a:t>Божья коровка готова!</a:t>
            </a:r>
            <a:endParaRPr kumimoji="0" lang="ru-RU" sz="3600" b="1" i="0" u="none" strike="noStrike" kern="1200" cap="none" spc="0" normalizeH="0" baseline="0" noProof="0" dirty="0">
              <a:ln w="11430"/>
              <a:solidFill>
                <a:srgbClr val="CC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uLnTx/>
              <a:uFillTx/>
              <a:latin typeface="a_BodoniNova" pitchFamily="18" charset="-52"/>
              <a:ea typeface="+mj-ea"/>
              <a:cs typeface="+mj-cs"/>
            </a:endParaRPr>
          </a:p>
        </p:txBody>
      </p:sp>
      <p:pic>
        <p:nvPicPr>
          <p:cNvPr id="4" name="Рисунок 3" descr="lepka-iz-plastilina-v-kartinkax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643042" y="761974"/>
            <a:ext cx="6072230" cy="576861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Другая 6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6C0000"/>
      </a:hlink>
      <a:folHlink>
        <a:srgbClr val="974806"/>
      </a:folHlink>
    </a:clrScheme>
    <a:fontScheme name="Другая 1">
      <a:majorFont>
        <a:latin typeface="Times New Roman"/>
        <a:ea typeface=""/>
        <a:cs typeface="Times New Roman"/>
      </a:majorFont>
      <a:minorFont>
        <a:latin typeface="Times New Roman"/>
        <a:ea typeface=""/>
        <a:cs typeface="Times New Roma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753</TotalTime>
  <Words>55</Words>
  <Application>Microsoft Office PowerPoint</Application>
  <PresentationFormat>Экран (4:3)</PresentationFormat>
  <Paragraphs>13</Paragraphs>
  <Slides>7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Уроки лепки. Божья коровка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Название презентации</dc:title>
  <dc:creator>доронина</dc:creator>
  <cp:lastModifiedBy>Метод2</cp:lastModifiedBy>
  <cp:revision>40</cp:revision>
  <dcterms:created xsi:type="dcterms:W3CDTF">2014-08-08T16:01:14Z</dcterms:created>
  <dcterms:modified xsi:type="dcterms:W3CDTF">2020-05-15T11:14:48Z</dcterms:modified>
</cp:coreProperties>
</file>