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4" r:id="rId4"/>
    <p:sldId id="257" r:id="rId5"/>
    <p:sldId id="259" r:id="rId6"/>
    <p:sldId id="295" r:id="rId7"/>
    <p:sldId id="260" r:id="rId8"/>
    <p:sldId id="272" r:id="rId9"/>
    <p:sldId id="289" r:id="rId10"/>
    <p:sldId id="273" r:id="rId11"/>
    <p:sldId id="274" r:id="rId12"/>
    <p:sldId id="296" r:id="rId13"/>
    <p:sldId id="270" r:id="rId14"/>
    <p:sldId id="271" r:id="rId15"/>
    <p:sldId id="293" r:id="rId16"/>
    <p:sldId id="291" r:id="rId17"/>
    <p:sldId id="269" r:id="rId18"/>
    <p:sldId id="268" r:id="rId19"/>
    <p:sldId id="297" r:id="rId20"/>
    <p:sldId id="288" r:id="rId21"/>
    <p:sldId id="287" r:id="rId22"/>
    <p:sldId id="292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s13sar.schoolrm.ru/sveden/employees/14544/438864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66770" y="889185"/>
            <a:ext cx="626469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i="1" u="none" strike="noStrike" kern="1200" normalizeH="0" baseline="0" noProof="0" dirty="0" smtClean="0">
              <a:ln w="11430"/>
              <a:gradFill>
                <a:gsLst>
                  <a:gs pos="35000">
                    <a:srgbClr val="943294"/>
                  </a:gs>
                  <a:gs pos="50000">
                    <a:srgbClr val="FFC000"/>
                  </a:gs>
                  <a:gs pos="99167">
                    <a:srgbClr val="943294"/>
                  </a:gs>
                  <a:gs pos="65000">
                    <a:srgbClr val="943294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4248472" cy="165618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0666" y="420009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latin typeface="Times New Roman" pitchFamily="18" charset="0"/>
              </a:rPr>
              <a:t>Министерство образования Республики Мордовия</a:t>
            </a:r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20" y="607497"/>
            <a:ext cx="6122730" cy="1991092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51371" y="2509151"/>
            <a:ext cx="5720829" cy="179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Дата  рождения: 02. </a:t>
            </a:r>
            <a:r>
              <a:rPr lang="ru-RU" sz="18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02.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1988г.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Профессиональное образование: высшее, МГУ им. Н.П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Огарева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Специальность: «Регионоведение»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Диплом: ВСГ 5952737 Дата выдачи:19 июня 2011г.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Переподготовка: 2020 г. - по программе «Педагог</a:t>
            </a:r>
            <a:r>
              <a:rPr kumimoji="0" lang="ru-RU" sz="1800" b="1" i="1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дошкольного образования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в ФГБУО ВО «МГПИ им. М. Е.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6" charset="0"/>
              </a:rPr>
              <a:t>Общий трудовой стаж: 15  лет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Стаж педагогической работы (по специальности): 3 года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Наличие квалификационной категории: -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6" r="6641"/>
          <a:stretch/>
        </p:blipFill>
        <p:spPr>
          <a:xfrm>
            <a:off x="6208400" y="889185"/>
            <a:ext cx="2362200" cy="2819400"/>
          </a:xfrm>
          <a:prstGeom prst="rect">
            <a:avLst/>
          </a:prstGeom>
          <a:ln w="1905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496944" cy="72008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воспитанников в конкурсах, выставках, турнирах, соревнованиях, акциях, фестивалях 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006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8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38" y="435745"/>
            <a:ext cx="4194662" cy="5932782"/>
          </a:xfrm>
        </p:spPr>
      </p:pic>
    </p:spTree>
    <p:extLst>
      <p:ext uri="{BB962C8B-B14F-4D97-AF65-F5344CB8AC3E}">
        <p14:creationId xmlns:p14="http://schemas.microsoft.com/office/powerpoint/2010/main" val="16127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444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Наличие авторских программ, методических пособий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086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895600"/>
            <a:ext cx="8496944" cy="720080"/>
          </a:xfrm>
        </p:spPr>
        <p:txBody>
          <a:bodyPr>
            <a:normAutofit fontScale="90000"/>
          </a:bodyPr>
          <a:lstStyle/>
          <a:p>
            <a:pPr lvl="0"/>
            <a:r>
              <a:rPr lang="ru-RU" b="1" kern="0" spc="-1" dirty="0">
                <a:solidFill>
                  <a:srgbClr val="000000"/>
                </a:solidFill>
                <a:ea typeface="DejaVu Sans"/>
              </a:rPr>
              <a:t>Выступления на заседаниях методических советов, научно-практических конференциях, педагогических чтениях, секциях, форумах, радиопередачах (очно)</a:t>
            </a:r>
            <a:r>
              <a:rPr lang="ru-RU" b="1" kern="0" spc="-1" dirty="0">
                <a:solidFill>
                  <a:prstClr val="black"/>
                </a:solidFill>
                <a:latin typeface="Arial"/>
              </a:rPr>
              <a:t/>
            </a:r>
            <a:br>
              <a:rPr lang="ru-RU" b="1" kern="0" spc="-1" dirty="0">
                <a:solidFill>
                  <a:prstClr val="black"/>
                </a:solidFill>
                <a:latin typeface="Arial"/>
              </a:rPr>
            </a:br>
            <a:r>
              <a:rPr lang="ru-RU" b="1" kern="0" dirty="0">
                <a:solidFill>
                  <a:sysClr val="windowText" lastClr="000000"/>
                </a:solidFill>
              </a:rPr>
              <a:t/>
            </a:r>
            <a:br>
              <a:rPr lang="ru-RU" b="1" kern="0" dirty="0">
                <a:solidFill>
                  <a:sysClr val="windowText" lastClr="000000"/>
                </a:solidFill>
              </a:rPr>
            </a:br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006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6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86" y="260648"/>
            <a:ext cx="4429615" cy="6263977"/>
          </a:xfrm>
        </p:spPr>
      </p:pic>
    </p:spTree>
    <p:extLst>
      <p:ext uri="{BB962C8B-B14F-4D97-AF65-F5344CB8AC3E}">
        <p14:creationId xmlns:p14="http://schemas.microsoft.com/office/powerpoint/2010/main" val="20508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73" y="702038"/>
            <a:ext cx="3922149" cy="55463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02038"/>
            <a:ext cx="3962400" cy="560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73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68" y="152400"/>
            <a:ext cx="4595063" cy="6497940"/>
          </a:xfrm>
        </p:spPr>
      </p:pic>
    </p:spTree>
    <p:extLst>
      <p:ext uri="{BB962C8B-B14F-4D97-AF65-F5344CB8AC3E}">
        <p14:creationId xmlns:p14="http://schemas.microsoft.com/office/powerpoint/2010/main" val="364054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91" y="1981200"/>
            <a:ext cx="8297626" cy="347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4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1273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/>
              <a:t>.</a:t>
            </a:r>
            <a:endParaRPr lang="ru-RU" i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7390"/>
            <a:ext cx="3825861" cy="5410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7390"/>
            <a:ext cx="3876656" cy="54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Экспертная деятельность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8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1580" y="3200400"/>
            <a:ext cx="7560840" cy="72008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Представление инновационного педагогического опыта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сайте МАДОУ «Центр развития ребенка – детский сад №13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https://ds13sar.schoolrm.ru/sveden/employees/14544/438864/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91580" y="1905000"/>
            <a:ext cx="6218820" cy="1143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0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Общественно-педагогическая активность педагога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8029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12" y="728403"/>
            <a:ext cx="4005288" cy="56639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8" y="736765"/>
            <a:ext cx="3991392" cy="564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67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6010" y="-492032"/>
            <a:ext cx="5320441" cy="75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77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Позитивные результаты работы с воспитанниками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736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67" y="762001"/>
            <a:ext cx="3886199" cy="54955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1" y="762000"/>
            <a:ext cx="3886200" cy="54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08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80002"/>
            <a:ext cx="4152560" cy="58721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114800" cy="58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19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8229600" cy="1143000"/>
          </a:xfrm>
        </p:spPr>
        <p:txBody>
          <a:bodyPr/>
          <a:lstStyle/>
          <a:p>
            <a:r>
              <a:rPr lang="ru-RU" b="1" dirty="0" smtClean="0"/>
              <a:t>Взаимодействие с родителями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07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67" y="762000"/>
            <a:ext cx="3886199" cy="54955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3886200" cy="54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31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24" y="576176"/>
            <a:ext cx="4144556" cy="58608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1" y="576176"/>
            <a:ext cx="4170503" cy="589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59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из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неблагополучных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8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4521633" cy="5851525"/>
          </a:xfrm>
        </p:spPr>
      </p:pic>
    </p:spTree>
    <p:extLst>
      <p:ext uri="{BB962C8B-B14F-4D97-AF65-F5344CB8AC3E}">
        <p14:creationId xmlns:p14="http://schemas.microsoft.com/office/powerpoint/2010/main" val="3513055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4" y="455258"/>
            <a:ext cx="4008846" cy="566896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80" y="522110"/>
            <a:ext cx="4307096" cy="55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94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педагога в профессиональных конкурсах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787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8" y="381000"/>
            <a:ext cx="4183059" cy="59163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59" y="381000"/>
            <a:ext cx="4256944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18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55730" y="-50729"/>
            <a:ext cx="5029200" cy="7111859"/>
          </a:xfrm>
        </p:spPr>
      </p:pic>
    </p:spTree>
    <p:extLst>
      <p:ext uri="{BB962C8B-B14F-4D97-AF65-F5344CB8AC3E}">
        <p14:creationId xmlns:p14="http://schemas.microsoft.com/office/powerpoint/2010/main" val="556323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Награды и поощрения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0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981200"/>
            <a:ext cx="7992888" cy="720080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инновационной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(экспериментальной)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268760"/>
            <a:ext cx="7992888" cy="504056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680298"/>
            <a:ext cx="4030453" cy="569951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50733"/>
            <a:ext cx="4030453" cy="5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Н</a:t>
            </a:r>
            <a:r>
              <a:rPr lang="ru-RU" sz="2800" b="1" dirty="0" smtClean="0"/>
              <a:t>АСТАВНИЧЕСТВО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5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2057400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публикаций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006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4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10" y="484808"/>
            <a:ext cx="4013824" cy="567627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9" y="484808"/>
            <a:ext cx="436450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49" y="274638"/>
            <a:ext cx="4364501" cy="6172200"/>
          </a:xfrm>
          <a:prstGeom prst="rect">
            <a:avLst/>
          </a:prstGeom>
        </p:spPr>
      </p:pic>
      <p:sp>
        <p:nvSpPr>
          <p:cNvPr id="5" name="Минус 4"/>
          <p:cNvSpPr/>
          <p:nvPr/>
        </p:nvSpPr>
        <p:spPr>
          <a:xfrm>
            <a:off x="3352800" y="4572000"/>
            <a:ext cx="2514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96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161</Words>
  <Application>Microsoft Office PowerPoint</Application>
  <PresentationFormat>Экран (4:3)</PresentationFormat>
  <Paragraphs>25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DejaVu Sans</vt:lpstr>
      <vt:lpstr>Times New Roman</vt:lpstr>
      <vt:lpstr>Тема Office</vt:lpstr>
      <vt:lpstr>Презентация PowerPoint</vt:lpstr>
      <vt:lpstr>Представление инновационного педагогического опыта на сайте МАДОУ «Центр развития ребенка – детский сад №13»   https://ds13sar.schoolrm.ru/sveden/employees/14544/438864/ </vt:lpstr>
      <vt:lpstr>Презентация PowerPoint</vt:lpstr>
      <vt:lpstr>Участие в инновационной  (экспериментальной)  деятельности </vt:lpstr>
      <vt:lpstr>Презентация PowerPoint</vt:lpstr>
      <vt:lpstr>НАСТАВНИЧЕСТВО</vt:lpstr>
      <vt:lpstr>Наличие публикаций </vt:lpstr>
      <vt:lpstr>Презентация PowerPoint</vt:lpstr>
      <vt:lpstr>Презентация PowerPoint</vt:lpstr>
      <vt:lpstr>Результаты участия воспитанников в конкурсах, выставках, турнирах, соревнованиях, акциях, фестивалях  </vt:lpstr>
      <vt:lpstr>Презентация PowerPoint</vt:lpstr>
      <vt:lpstr>Наличие авторских программ, методических пособий</vt:lpstr>
      <vt:lpstr>Выступления на заседаниях методических советов, научно-практических конференциях, педагогических чтениях, секциях, форумах, радиопередачах (очно)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Экспертная деятельность</vt:lpstr>
      <vt:lpstr>Общественно-педагогическая активность педагога</vt:lpstr>
      <vt:lpstr>Презентация PowerPoint</vt:lpstr>
      <vt:lpstr>Презентация PowerPoint</vt:lpstr>
      <vt:lpstr>Позитивные результаты работы с воспитанниками</vt:lpstr>
      <vt:lpstr>Презентация PowerPoint</vt:lpstr>
      <vt:lpstr>Презентация PowerPoint</vt:lpstr>
      <vt:lpstr>Взаимодействие с родителями</vt:lpstr>
      <vt:lpstr>Презентация PowerPoint</vt:lpstr>
      <vt:lpstr>Презентация PowerPoint</vt:lpstr>
      <vt:lpstr>Работа с детьми из  социально – неблагополучных  семей </vt:lpstr>
      <vt:lpstr>Презентация PowerPoint</vt:lpstr>
      <vt:lpstr>Участие педагога в профессиональных конкурсах </vt:lpstr>
      <vt:lpstr>Презентация PowerPoint</vt:lpstr>
      <vt:lpstr>Презентация PowerPoint</vt:lpstr>
      <vt:lpstr>Награды и поощрения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Методист</cp:lastModifiedBy>
  <cp:revision>20</cp:revision>
  <dcterms:created xsi:type="dcterms:W3CDTF">2018-03-09T15:08:22Z</dcterms:created>
  <dcterms:modified xsi:type="dcterms:W3CDTF">2023-02-09T13:23:06Z</dcterms:modified>
</cp:coreProperties>
</file>