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9" r:id="rId4"/>
    <p:sldId id="258" r:id="rId5"/>
    <p:sldId id="261" r:id="rId6"/>
    <p:sldId id="262" r:id="rId7"/>
    <p:sldId id="264" r:id="rId8"/>
    <p:sldId id="265" r:id="rId9"/>
    <p:sldId id="263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66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5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900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603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6316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27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12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96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15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25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97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598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2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98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76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94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357E3-0F8B-49A9-B846-CF828631A4F9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C1789A-F612-44C6-AB6D-42ED298A3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71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Коновалова В. В.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7112" y="5328356"/>
            <a:ext cx="7138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Подготовила: Коновалова В.В., </a:t>
            </a:r>
            <a:endParaRPr lang="ru-RU" sz="2800" b="1" i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воспитатель 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высшей квалификационной 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категории 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8133" y="1406227"/>
            <a:ext cx="93246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Monotype Corsiva" panose="03010101010201010101" pitchFamily="66" charset="0"/>
              </a:rPr>
              <a:t>                     </a:t>
            </a:r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Активизация 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речевой деятельности на занятиях 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   математическому развитию детей  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старшего дошкольного возраста</a:t>
            </a:r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4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004710"/>
            <a:ext cx="9414933" cy="44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3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771938"/>
            <a:ext cx="9426221" cy="1158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60589"/>
            <a:ext cx="3081867" cy="2596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740" y="2160589"/>
            <a:ext cx="3036711" cy="25964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2578" y="5373511"/>
            <a:ext cx="8760178" cy="6678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8621" y="2162120"/>
            <a:ext cx="3149601" cy="259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02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164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7227" y="2269638"/>
            <a:ext cx="9569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Спасибо за внимание!</a:t>
            </a:r>
            <a:endParaRPr lang="ru-RU" sz="8000" b="1" i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30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22" y="1433689"/>
            <a:ext cx="10103556" cy="344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1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44"/>
            <a:ext cx="12192000" cy="6942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0210" y="891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75200" y="1076206"/>
            <a:ext cx="150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Задачи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265" y="1542813"/>
            <a:ext cx="9234313" cy="43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26811"/>
            <a:ext cx="12193057" cy="6943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113" y="2627681"/>
            <a:ext cx="4032864" cy="3250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933" y="880916"/>
            <a:ext cx="9640711" cy="13317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868" y="2627681"/>
            <a:ext cx="3939822" cy="32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2973"/>
            <a:ext cx="12193057" cy="69439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7334" y="1028343"/>
            <a:ext cx="1095022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и активизация словарного запаса детей при решении математических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задачках дошкольники знакомятся с арифметическими числами, математическими понятиями, действиями сложения и вычитания, учатся анализировать, рассуждать, доказывать.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Задачки – сказки развивают у детей не только мыслительные процессы, но и учат их воображать, фантазировать.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в задачках самая разнообразная: цветы, деревья, животные, птицы, насекомые, одежда, игрушки, овощи, фрукты и, конечно же, сказочные герои. Именно такой подход позволяет расширить представления детей об окружающем мире и способствовать развитию памяти, логического мышления,  обогащению словаря.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88" y="4506218"/>
            <a:ext cx="3251202" cy="2324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417" y="4188178"/>
            <a:ext cx="3064139" cy="26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43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933" y="920044"/>
            <a:ext cx="9313332" cy="1936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932" y="2711391"/>
            <a:ext cx="3050467" cy="227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824" y="4100975"/>
            <a:ext cx="3172178" cy="2503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022" y="2651439"/>
            <a:ext cx="2942089" cy="23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6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43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56" y="835378"/>
            <a:ext cx="8918222" cy="1095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244" y="2031840"/>
            <a:ext cx="4278489" cy="29691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711" y="5231167"/>
            <a:ext cx="9324621" cy="810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979" y="2031840"/>
            <a:ext cx="4346222" cy="296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356" y="846667"/>
            <a:ext cx="9584266" cy="12079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622" y="2214080"/>
            <a:ext cx="7147299" cy="1780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0" y="4003642"/>
            <a:ext cx="2807635" cy="2453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345" y="2160590"/>
            <a:ext cx="2599522" cy="120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657" y="4046225"/>
            <a:ext cx="2359521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2973"/>
            <a:ext cx="12193057" cy="6943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957" y="910791"/>
            <a:ext cx="8906932" cy="1252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973" y="2582974"/>
            <a:ext cx="6482027" cy="1413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89" y="2078618"/>
            <a:ext cx="3668889" cy="28997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91" y="3489171"/>
            <a:ext cx="4064000" cy="305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131</TotalTime>
  <Words>143</Words>
  <Application>Microsoft Office PowerPoint</Application>
  <PresentationFormat>Широкоэкранный</PresentationFormat>
  <Paragraphs>16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Monotype Corsiva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Samsung</cp:lastModifiedBy>
  <cp:revision>63</cp:revision>
  <dcterms:created xsi:type="dcterms:W3CDTF">2020-04-23T11:18:51Z</dcterms:created>
  <dcterms:modified xsi:type="dcterms:W3CDTF">2020-04-25T18:23:53Z</dcterms:modified>
</cp:coreProperties>
</file>