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7" r:id="rId5"/>
    <p:sldId id="271" r:id="rId6"/>
    <p:sldId id="272" r:id="rId7"/>
    <p:sldId id="267" r:id="rId8"/>
    <p:sldId id="258" r:id="rId9"/>
    <p:sldId id="268" r:id="rId10"/>
    <p:sldId id="270" r:id="rId11"/>
    <p:sldId id="263" r:id="rId12"/>
    <p:sldId id="259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39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687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79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78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55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91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02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7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40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02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22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41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2CC1C-010B-409D-8672-B9BB125A31E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56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09601" y="522198"/>
            <a:ext cx="80227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Структурное подразделение  «Детский сад № 16 комбинированного вида» </a:t>
            </a:r>
            <a:endParaRPr lang="ru-RU" sz="1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МБДОУ «Детский сад «Радуга» комбинированного вида»</a:t>
            </a:r>
            <a:endParaRPr lang="ru-RU" sz="1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Рузаевского муниципального района</a:t>
            </a:r>
            <a:endParaRPr lang="ru-RU" sz="1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5693" y="1984138"/>
            <a:ext cx="57822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 физкультурного занятия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второй младшей группе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Апрель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неделя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99" y="4420295"/>
            <a:ext cx="6454589" cy="772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r">
              <a:lnSpc>
                <a:spcPts val="2570"/>
              </a:lnSpc>
              <a:spcBef>
                <a:spcPts val="95"/>
              </a:spcBef>
              <a:spcAft>
                <a:spcPts val="0"/>
              </a:spcAft>
              <a:tabLst>
                <a:tab pos="143510" algn="l"/>
              </a:tabLst>
            </a:pPr>
            <a:r>
              <a:rPr lang="ru-RU" b="1" spc="-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Подготовила инструктор по физической культуре:      </a:t>
            </a:r>
            <a:endPara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r">
              <a:lnSpc>
                <a:spcPts val="2570"/>
              </a:lnSpc>
              <a:spcBef>
                <a:spcPts val="95"/>
              </a:spcBef>
              <a:spcAft>
                <a:spcPts val="0"/>
              </a:spcAft>
              <a:tabLst>
                <a:tab pos="143510" algn="l"/>
              </a:tabLst>
            </a:pPr>
            <a:r>
              <a:rPr lang="ru-RU" b="1" spc="-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Захарова Н.А</a:t>
            </a:r>
            <a:r>
              <a:rPr lang="ru-RU" b="1" spc="-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8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326" y="1825625"/>
            <a:ext cx="5809348" cy="4351338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314" y="4626805"/>
            <a:ext cx="3996304" cy="1993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743" y="365126"/>
            <a:ext cx="8229600" cy="426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790" algn="ctr">
              <a:lnSpc>
                <a:spcPct val="115000"/>
              </a:lnSpc>
              <a:spcBef>
                <a:spcPts val="1610"/>
              </a:spcBef>
              <a:spcAft>
                <a:spcPts val="0"/>
              </a:spcAft>
            </a:pPr>
            <a:r>
              <a:rPr lang="ru-RU" sz="3200" b="1" spc="-5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Профилактика плоскостопия</a:t>
            </a:r>
          </a:p>
          <a:p>
            <a:pPr marL="97790" algn="ctr">
              <a:lnSpc>
                <a:spcPct val="115000"/>
              </a:lnSpc>
              <a:spcBef>
                <a:spcPts val="1610"/>
              </a:spcBef>
              <a:spcAft>
                <a:spcPts val="0"/>
              </a:spcAft>
            </a:pPr>
            <a:r>
              <a:rPr lang="ru-RU" sz="3200" b="1" spc="-5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Массаж </a:t>
            </a:r>
            <a:r>
              <a:rPr lang="ru-RU" sz="3200" b="1" spc="-5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стопы.</a:t>
            </a: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505" marR="42545" indent="509270" algn="just">
              <a:lnSpc>
                <a:spcPct val="115000"/>
              </a:lnSpc>
              <a:spcAft>
                <a:spcPts val="0"/>
              </a:spcAft>
            </a:pPr>
            <a:r>
              <a:rPr lang="ru-RU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Сначала подошва разминается с помощью поглаживаний ладонью, </a:t>
            </a:r>
            <a:r>
              <a:rPr lang="ru-RU" sz="20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затем нажимом больших пальцев. Необходимо сделать десять - двадцать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повторных движений на каждую стопу.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0330" marR="33655" indent="55753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Стопа - удобное место лечебного воздействия. Во-первых, она </a:t>
            </a:r>
            <a:r>
              <a:rPr lang="ru-RU" sz="20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хорошо разминается от естественных упражнений (ходьбы и бега босиком по </a:t>
            </a:r>
            <a:r>
              <a:rPr lang="ru-RU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песку и мелкой гальке), которые нравятся каждому ребенку, во-вторых, 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воздействовать на нее можно с помощью массажа, который не требует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больших затрат времени и особых навыков.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72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3713" y="337931"/>
            <a:ext cx="4009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Закаливание ног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" t="19497" r="-1" b="6966"/>
          <a:stretch/>
        </p:blipFill>
        <p:spPr>
          <a:xfrm>
            <a:off x="663902" y="1376736"/>
            <a:ext cx="8046224" cy="445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32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323" y="-88491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11628" y="500743"/>
            <a:ext cx="81207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Упражнения для формирования правильной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осанки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профилактики ее нарушений: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- прогибание спины с обручем и мячом в руках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- наклоны в стороны с обручем за спиной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- приседания стоя на носках с гимнастической палкой в руках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- наклоны вперед прогнувшись, ноги врозь, с гимнастической палкой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- наклоны назад с разведением рук в стороны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- поднимание ног вверх лежа на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спине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- ползание на четвереньках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- ходьба с удержанием на голове груза с сохранением правильной осанки</a:t>
            </a:r>
            <a:endParaRPr lang="ru-RU" sz="1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29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56329" y="2859742"/>
            <a:ext cx="42044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39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1740024" y="613317"/>
            <a:ext cx="6260976" cy="62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</a:t>
            </a:r>
          </a:p>
          <a:p>
            <a:pPr algn="l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Физическое воспитание дошкольников включает в себя проведение утренней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гимнастики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(ежедневное), физкультурных занятий, подвижных игр, развлечений в помещении и на свежем воздухе.</a:t>
            </a:r>
          </a:p>
          <a:p>
            <a:pPr algn="l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данной презентации представлен конспект физкультурного занятия, методические рекомендации к проведению физкультурного занятия, комплекс утренней гимнастики, подвижная игр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способы закаливания организма, рекомендации  по профилактике плоскостопия и осанки.</a:t>
            </a:r>
          </a:p>
          <a:p>
            <a:pPr algn="l">
              <a:lnSpc>
                <a:spcPct val="150000"/>
              </a:lnSpc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31830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96471" y="887507"/>
            <a:ext cx="7539317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Занятие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построено по общепринятой структуре и включает обучение основным видам движений, комплекс упражнений общеразвивающего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характера, подвижные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и т.д.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возраста детей продолжительность физкультурного занятия разная (2 младшая группа-15 мин., средняя группа-20 мин., старшая группа -25 мин., подготовительная группа-30 мин.) и все они проводятся 3 раза в неделю в игровой форме.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Самое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главное, чтобы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занятия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игры приносили детям удовольствие и радость, прибавляли уверенности в своих силах, развивали самостоятельность.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Растите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здоровыми, сильными и жизнерадостными!</a:t>
            </a:r>
          </a:p>
        </p:txBody>
      </p:sp>
    </p:spTree>
    <p:extLst>
      <p:ext uri="{BB962C8B-B14F-4D97-AF65-F5344CB8AC3E}">
        <p14:creationId xmlns:p14="http://schemas.microsoft.com/office/powerpoint/2010/main" val="356884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625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37229" y="235583"/>
            <a:ext cx="33969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часть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586515"/>
              </p:ext>
            </p:extLst>
          </p:nvPr>
        </p:nvGraphicFramePr>
        <p:xfrm>
          <a:off x="218113" y="1015068"/>
          <a:ext cx="8513511" cy="51497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3574"/>
                <a:gridCol w="2910211"/>
                <a:gridCol w="1891697"/>
                <a:gridCol w="1928029"/>
              </a:tblGrid>
              <a:tr h="918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занятия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дыхание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</a:tr>
              <a:tr h="4231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«Солнце </a:t>
                      </a:r>
                      <a:r>
                        <a:rPr lang="ru-RU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светит ярко!»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(Все виды ходьбы выполняются в чередовании с обычной ходьбой).</a:t>
                      </a:r>
                    </a:p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 на носках, на внешней стороне ступни, на пятках. </a:t>
                      </a:r>
                    </a:p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 вокруг 2 предметов, ходьба по кругу,  </a:t>
                      </a:r>
                    </a:p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 с остановкой на сигнал, поворот в другую сторону и продолжение ходьбы.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Обычный бег; по кругу, бег в противоположную сторону (по сигналу).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(Нужно обращать внимание на осанку детей во время бега. Длительность бега 30 – 40 с)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 marR="25400" algn="l">
                        <a:lnSpc>
                          <a:spcPts val="1465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8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Пчелка»</a:t>
                      </a:r>
                      <a:endParaRPr lang="ru-RU" sz="1400" spc="5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25400" algn="l">
                        <a:lnSpc>
                          <a:spcPts val="1465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8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Пчелка </a:t>
                      </a:r>
                      <a:r>
                        <a:rPr lang="ru-RU" sz="18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гуди. В поле </a:t>
                      </a:r>
                      <a:r>
                        <a:rPr lang="ru-RU" sz="18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лети.</a:t>
                      </a:r>
                      <a:endParaRPr lang="ru-RU" sz="1400" spc="5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25400" algn="l">
                        <a:lnSpc>
                          <a:spcPts val="1465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8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8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поля лети </a:t>
                      </a:r>
                      <a:r>
                        <a:rPr lang="ru-RU" sz="18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-медок неси.</a:t>
                      </a:r>
                      <a:endParaRPr lang="ru-RU" sz="1400" spc="5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25400" algn="l">
                        <a:lnSpc>
                          <a:spcPts val="1465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8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Ж-ж-ж</a:t>
                      </a:r>
                      <a:r>
                        <a:rPr lang="ru-RU" sz="18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-</a:t>
                      </a:r>
                      <a:r>
                        <a:rPr lang="ru-RU" sz="1800" spc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</a:t>
                      </a:r>
                      <a:r>
                        <a:rPr lang="ru-RU" sz="18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!.</a:t>
                      </a:r>
                      <a:endParaRPr lang="ru-RU" sz="1400" spc="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(Легко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взмахивают кистями рук. На выдохе произносить звук «ж-ж-ж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21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426658"/>
              </p:ext>
            </p:extLst>
          </p:nvPr>
        </p:nvGraphicFramePr>
        <p:xfrm>
          <a:off x="251012" y="943470"/>
          <a:ext cx="8624047" cy="5009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3447"/>
                <a:gridCol w="1497023"/>
                <a:gridCol w="4034118"/>
                <a:gridCol w="1093694"/>
                <a:gridCol w="1075765"/>
              </a:tblGrid>
              <a:tr h="8674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занятия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 общеразвивающих упражнений (ОРУ)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виды упражнений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(ОВД)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Подвижная игра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Ходьба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Гимнастика для глаз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12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«Мы идем на полянку»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 №15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боком, приставным шагом по канату, руки на поясе, на середине присесть, руки вынести вперед; выпрямиться и пройти дальше.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Прыжки «Через канавку». На полу из шнуров выложено по 4–5 «канавок» (ширина «канавки» 30 см), одна параллельно другой. Ребенок выполняет прыжки на двух ногах из «канавки» в «канавку», энергично отталкиваются ногами от пола, используя взмах рук, и приземляются на полусогнутые ноги. Упражнение повторяется 2–3 раза.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Бросание мяча вверх и ловля его двумя руками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(5-6 раз).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Бросать мяч надо перед собой невысоко и при этом смотреть на мяч.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И.П. -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ноги на ширине плеч, мяч в согнутых руках перед собой.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Ползание между предметов 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расст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1 м) не задевая их. Затем встать прямо и над головой хлопнуть в ладоши «Поймать комарика»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r>
                        <a:rPr lang="ru-RU" sz="105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Лохматый пес»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Обычная ходьба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«Наши глазки»</a:t>
                      </a:r>
                    </a:p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424519" y="170329"/>
            <a:ext cx="35096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часть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82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38200" y="261257"/>
            <a:ext cx="73152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Гимнастика для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глаз 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«Наши глазки»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Закрываем мы глаза, вот какие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чудеса.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(Закрывают оба глаза)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глазки отдыхают, упражненья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(Продолжают стоять с закрытыми глазами)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мы их откроем, через речку мост построим.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(Открывают глаза,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рукой и взглядом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рисуют мост)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Нарисуем букву «О», получается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(Глазами рисуют букву «О»)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Вверх поднимем,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вниз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(Глаза поднимают вверх, опускают вниз)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Вправо,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влево, ты учись.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(Глазами двигают вправо-влево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остановись, 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скорее улыбнись.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35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26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15787" y="664030"/>
            <a:ext cx="7402927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общеразвивающих упражнений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(ОРУ)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№15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(Без предметов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55939" y="2095191"/>
            <a:ext cx="6728603" cy="4387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И. п. – ноги на ширине ступни, руки вдоль туловища. Поднять руки в стороны, опустить – быстро, несколько раз подряд («петушки машут крыльями»). После паузы повторить движения (3–4 раза).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И. п. – ноги на ширине плеч, руки вдоль туловища. Поднять руки в стороны, выполнить наклоны вправо, влево и снова вправо и влево («самолеты покачивают крыльями»), вернуться в исходное положение (3–4 раза).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И. п. – ноги на ширине ступни, руки за спиной. Руки в стороны; присесть, обхватить колени руками. Подняться, руки в стороны; вернуться в исходное положение (3–4 раза).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И. п. – ноги на ширине ступни, руки на пояс. Прыжки на двух ногах с поворотом кругом вправо и влево (2–3 раза).</a:t>
            </a:r>
          </a:p>
        </p:txBody>
      </p:sp>
    </p:spTree>
    <p:extLst>
      <p:ext uri="{BB962C8B-B14F-4D97-AF65-F5344CB8AC3E}">
        <p14:creationId xmlns:p14="http://schemas.microsoft.com/office/powerpoint/2010/main" val="26518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16429" y="696686"/>
            <a:ext cx="7522028" cy="5659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</a:t>
            </a:r>
            <a:r>
              <a:rPr lang="ru-RU" b="1" dirty="0" smtClean="0"/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Лохматый пес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пса. Пес располагается в углу комнаты  ложится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пол. Остальные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играющие располагаются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 домике»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сигналу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тихонько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приближаются к «псу» по мере произнесения следующего текста: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лежит лохматый пес,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лапы свой уткнувши нос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Тихо, смирно он лежит,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то дремлет, не то спит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Подойдем к нему, разбудим.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посмотрим, что-то будет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начинает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будить «пса», наклоняются к нему, произносят его кличку (Шарик), хлопают в ладоши, машут руками. Вдруг «пес» поднимается и громко лает.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разбегаются, «пес» гонится за ними, стараясь кого-нибудь поймать (осалить). Когда все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убегут, спрячутся в свой «дом» (за обозначенную на полу линию), «пес» возвращается на свое место. Игра повторяется. </a:t>
            </a:r>
          </a:p>
          <a:p>
            <a:endParaRPr lang="ru-RU" sz="2000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85580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10988" y="768860"/>
            <a:ext cx="8390965" cy="582621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Малыши, малыши —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Дружные ребятки.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Малыши, малыши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Вышли на зарядку.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Руки  вверх потянем дружно, (ходьба на носочках)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Раз, два, три, четыре , пять,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спины нам очень нужно, 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Упражненье выполнять.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Вот так, вот так!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Упражненье выполнять.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Спинку ровно, шире шаг –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Зашагали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Вот так, вот так,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Маршируем 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теперь идем на пятках, (ходьба на пятках)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Раз, два, три, четыре , пять,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Спрячем руки для порядка,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спиной в замок, ребятки.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Спинку ровно, шире шаг –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Зашагали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Вот так, вот так,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Маршируем 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Мишку можем показать, (ходьба на внешней стороне ступни).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Раз, два, три, четыре , пять,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Косолапый и большой,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Получился неплохой.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Спинку ровно, шире шаг –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Зашагали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Вот так, вот так,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Маршируем 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Будем ноги поднимать, (ходьба с высоким подниманием бедра)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Раз-два-три-четыре-пять.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Руки тянем мы вперед,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Пусть никто не отстает.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Нужно ногу подставлять, (ходьба боком, приставным шагом)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Раз, два, три, четыре , пять,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Дружно боком мы идем,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 пути мы не свернем.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Дальше, дальше мы шагаем,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зарядку выполняем.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теперь пора бежать,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Всем друг друга догонять.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Давайте все попрыгаем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ножками подвигаем.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 прыжок и два прыжок,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Поактивнее, дружок.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Раз, два, раз, два,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Врассыпную зашагала детвора. (ходьба в рассыпную)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Спинку ровно, шире шаг –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Маршируем 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Стоп! Закончилась зарядка.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Вдох и выдох для порядка.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(Руки вверх — вдох, вниз через стороны — выдох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6471" y="206189"/>
            <a:ext cx="74317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утренней гимнастики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«Малыши вышли на зарядку»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11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794</Words>
  <Application>Microsoft Office PowerPoint</Application>
  <PresentationFormat>Экран (4:3)</PresentationFormat>
  <Paragraphs>141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</dc:creator>
  <cp:lastModifiedBy>NA</cp:lastModifiedBy>
  <cp:revision>38</cp:revision>
  <dcterms:created xsi:type="dcterms:W3CDTF">2020-04-15T20:07:16Z</dcterms:created>
  <dcterms:modified xsi:type="dcterms:W3CDTF">2020-04-27T19:57:59Z</dcterms:modified>
</cp:coreProperties>
</file>