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4" r:id="rId7"/>
    <p:sldId id="26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8477"/>
    <a:srgbClr val="FE9C94"/>
    <a:srgbClr val="FEBEF2"/>
    <a:srgbClr val="FD83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684" y="379194"/>
            <a:ext cx="10515600" cy="9168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МАДОУ «Центр развития ребенка детский сад 46»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348165" cy="823912"/>
          </a:xfrm>
        </p:spPr>
        <p:txBody>
          <a:bodyPr/>
          <a:lstStyle/>
          <a:p>
            <a:pPr algn="ctr"/>
            <a:r>
              <a:rPr lang="ru-RU" dirty="0" smtClean="0"/>
              <a:t>Учимся поэтапно рисовать аквариум с рыбками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63" y="2904030"/>
            <a:ext cx="3308119" cy="313818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72200" y="4276165"/>
            <a:ext cx="5183188" cy="17660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Подготовили: воспитатели </a:t>
            </a:r>
          </a:p>
          <a:p>
            <a:r>
              <a:rPr lang="ru-RU" dirty="0" smtClean="0"/>
              <a:t>старшей группы №13</a:t>
            </a:r>
          </a:p>
          <a:p>
            <a:r>
              <a:rPr lang="ru-RU" dirty="0" smtClean="0"/>
              <a:t>Суворова И.К.</a:t>
            </a:r>
          </a:p>
          <a:p>
            <a:r>
              <a:rPr lang="ru-RU" dirty="0" smtClean="0"/>
              <a:t>Тайнова О.С.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68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7" y="1472212"/>
            <a:ext cx="4572638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93" y="1472213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9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829993"/>
            <a:ext cx="6933347" cy="5200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5" y="181294"/>
            <a:ext cx="4572638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181295"/>
            <a:ext cx="4572638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4" y="3248361"/>
            <a:ext cx="4572396" cy="3432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3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1005840"/>
            <a:ext cx="7017753" cy="5263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0" y="546641"/>
            <a:ext cx="7167809" cy="5375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757657"/>
            <a:ext cx="7111538" cy="5333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826477"/>
            <a:ext cx="7144362" cy="535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79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28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МАДОУ «Центр развития ребенка детский сад 46»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Тайнова, Суворова</dc:creator>
  <cp:lastModifiedBy>Метод2</cp:lastModifiedBy>
  <cp:revision>29</cp:revision>
  <dcterms:created xsi:type="dcterms:W3CDTF">2018-02-24T06:49:29Z</dcterms:created>
  <dcterms:modified xsi:type="dcterms:W3CDTF">2020-04-22T09:32:47Z</dcterms:modified>
</cp:coreProperties>
</file>