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4A7D6A-5523-4203-9100-0F78082CA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04F1A0E-D50C-441B-8359-F31D387A1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572A87-B0C9-41B3-ADF9-0C45EF49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420-4679-46B7-8300-85F755EB127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CA1386-7D3F-4ABE-A08E-0171B8C3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58DAE2-D543-4170-BC30-83064620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7D42-EF58-4601-8C1C-2514FF77D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9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A07738-9823-431C-8DA4-CED9D09B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3C0BD6-2C7D-4E6F-AF73-172FAE9EC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BFB6C2-E864-4213-BF7C-6393E55F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420-4679-46B7-8300-85F755EB127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51FC87-8F57-4A84-94B5-E0980324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5DC0C9-B473-4945-B6C0-65E392AB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7D42-EF58-4601-8C1C-2514FF77D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7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9EBAC2D-3940-42B6-89A3-65D2B36F2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EF33646-679A-44C7-BE53-A2D2267E1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43AE6A-4511-467C-A2BD-8E585902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420-4679-46B7-8300-85F755EB127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6AB306-DE99-4B4A-BCCA-50CF5275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440F39-B5C9-4AD3-90EE-4C52352D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7D42-EF58-4601-8C1C-2514FF77D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3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EE4F5B-D63D-43E3-B9A2-5920B4BD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05B8E4-460D-4DD5-AA46-3E6B6F717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DB33B2-25E1-461C-AA09-9C89D612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420-4679-46B7-8300-85F755EB127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DF8B71-6A83-4FBB-9792-7520DCE3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BF2B30-B071-44D1-AD00-59DF2A41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7D42-EF58-4601-8C1C-2514FF77D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5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573595-1BD2-482B-A64C-8B5F740B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105858-47F8-4B62-9F31-7F0523B78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D14C2E-54CD-462E-89F0-B9FBE980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420-4679-46B7-8300-85F755EB127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37A090-000A-4DEA-B9ED-010C45D7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97AD81-37CB-4DCA-8F8D-C484D16F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7D42-EF58-4601-8C1C-2514FF77D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12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F1CA5-8FDB-4B39-8617-5DBA6567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248626-1520-43E7-9097-EFDEBF0B7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24571B-28BE-45AC-A4DD-4F0E95D65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3B883A-433C-4233-8EBB-5F677880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420-4679-46B7-8300-85F755EB127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0EFFAB-D739-4CA1-B3B3-3AC648F7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4C0E97-4EBB-4CFD-81AB-166E0E38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7D42-EF58-4601-8C1C-2514FF77D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2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200E0-FBB0-42A2-AA83-E394BC30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C9EF0E-3A1A-41E4-872D-241EC4148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67229E-7E95-43AC-AB4B-31A22FA98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26D1D79-99D4-4A78-BFD7-8E6518932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08A51D-6FF2-4648-BF4B-EF0196752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684A680-B4C7-477D-80E8-395BE715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420-4679-46B7-8300-85F755EB127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1C5ECDF-247C-4D93-9AFA-5221790C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65BF558-1414-435C-AB79-E09711E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7D42-EF58-4601-8C1C-2514FF77D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2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424326-8F55-4737-ABEE-144D9492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53C797A-DBBC-48EE-A70C-5E539E5C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420-4679-46B7-8300-85F755EB127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3EDCE02-333F-4B54-977F-34E02DA8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DAAE4F0-A619-4307-8CA3-A4CC9777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7D42-EF58-4601-8C1C-2514FF77D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8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60148F3-DA93-4D00-9D7C-E016B099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420-4679-46B7-8300-85F755EB127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C9C9457-7381-4A04-8225-D060FDD1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B9E267-484C-4AEA-A2EC-86A4B0DE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7D42-EF58-4601-8C1C-2514FF77D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4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57B2B0-FAC5-4FA3-BED4-F33023D1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30822F-3283-4B8F-9C5E-D0B88BA43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7CEB8A-C3F3-4F29-8741-19CE3BF6F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BFB18D-73BB-47C1-8A29-70ED3E30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420-4679-46B7-8300-85F755EB127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A88D9E-0508-440B-BB60-2E582CE2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C3C0BC-B9E1-4E94-A100-EDE5679F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7D42-EF58-4601-8C1C-2514FF77D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89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028A71-C3D7-4441-B79E-D4FE75FB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69D3C56-521B-480B-AFF0-F97281F0A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50F231F-D7B9-4EF0-8856-D12B1594A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A01238-69EA-4052-BD20-6F6AA057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420-4679-46B7-8300-85F755EB127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E7DAEA-942E-4853-91AF-697DD666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4B94713-48D2-4E2A-806A-3540EEF0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7D42-EF58-4601-8C1C-2514FF77D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6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FA7CCA-109B-4AB1-AAE4-D512907F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830074-6C4A-4D6A-BBAB-66032C60D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F313AC-3840-447A-AFF0-76ED5467A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420-4679-46B7-8300-85F755EB127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DCBBBE-B241-4C93-BA39-7BD48DD77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4FD2F2-E055-46FC-87B2-5BF623FE9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7D42-EF58-4601-8C1C-2514FF77D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EA1E9E-C7BB-4AE8-A427-898295985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>
                <a:solidFill>
                  <a:srgbClr val="002060"/>
                </a:solidFill>
              </a:rPr>
              <a:t>Деньги делают добро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913DD92-442B-44B5-BCCF-2D0D880194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Подготовила воспитатель:</a:t>
            </a:r>
          </a:p>
          <a:p>
            <a:pPr algn="r"/>
            <a:r>
              <a:rPr lang="ru-RU" dirty="0" smtClean="0"/>
              <a:t>Уханова Елена Олеговна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68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44C8DA-7F4D-4CDB-89E6-2417253B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5F3AD4A-26B0-47CC-808F-C1CAB7FA9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48" y="0"/>
            <a:ext cx="6959646" cy="6959646"/>
          </a:xfrm>
        </p:spPr>
      </p:pic>
    </p:spTree>
    <p:extLst>
      <p:ext uri="{BB962C8B-B14F-4D97-AF65-F5344CB8AC3E}">
        <p14:creationId xmlns:p14="http://schemas.microsoft.com/office/powerpoint/2010/main" val="26113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D1E2AE-1645-4460-BEC8-FAB9C51D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74FC05E-1774-43CC-87C3-4D6D0C594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2" b="17908"/>
          <a:stretch/>
        </p:blipFill>
        <p:spPr>
          <a:xfrm>
            <a:off x="649730" y="0"/>
            <a:ext cx="10540998" cy="6696635"/>
          </a:xfrm>
        </p:spPr>
      </p:pic>
    </p:spTree>
    <p:extLst>
      <p:ext uri="{BB962C8B-B14F-4D97-AF65-F5344CB8AC3E}">
        <p14:creationId xmlns:p14="http://schemas.microsoft.com/office/powerpoint/2010/main" val="54167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4DA073-84BE-4B98-AA60-3EF28670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A81946B-8136-4A27-A46D-34386EDF1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2" y="233082"/>
            <a:ext cx="5103256" cy="6554696"/>
          </a:xfrm>
        </p:spPr>
      </p:pic>
    </p:spTree>
    <p:extLst>
      <p:ext uri="{BB962C8B-B14F-4D97-AF65-F5344CB8AC3E}">
        <p14:creationId xmlns:p14="http://schemas.microsoft.com/office/powerpoint/2010/main" val="1768983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6266AC-153C-4BEF-8F12-DB0E73BD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303B7ED-5DEE-4692-9E4E-9176ED4A0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3" y="3035"/>
            <a:ext cx="6866965" cy="6866965"/>
          </a:xfrm>
        </p:spPr>
      </p:pic>
    </p:spTree>
    <p:extLst>
      <p:ext uri="{BB962C8B-B14F-4D97-AF65-F5344CB8AC3E}">
        <p14:creationId xmlns:p14="http://schemas.microsoft.com/office/powerpoint/2010/main" val="312983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2957E2-4FF6-47A5-83E9-B24CD1FE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5CC12FE-C365-47E7-8AB6-1A4AC103A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29" y="188174"/>
            <a:ext cx="6412025" cy="6481652"/>
          </a:xfrm>
        </p:spPr>
      </p:pic>
    </p:spTree>
    <p:extLst>
      <p:ext uri="{BB962C8B-B14F-4D97-AF65-F5344CB8AC3E}">
        <p14:creationId xmlns:p14="http://schemas.microsoft.com/office/powerpoint/2010/main" val="144710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30B2E7-AA81-4019-8C2D-68F63E15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0F6B742-DA6E-4E4C-AD5C-4C44D8FD0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4" y="317399"/>
            <a:ext cx="11068872" cy="6223202"/>
          </a:xfrm>
        </p:spPr>
      </p:pic>
    </p:spTree>
    <p:extLst>
      <p:ext uri="{BB962C8B-B14F-4D97-AF65-F5344CB8AC3E}">
        <p14:creationId xmlns:p14="http://schemas.microsoft.com/office/powerpoint/2010/main" val="312846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9E8CA0-B586-4F20-AA22-49753825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95A8C39-3F3A-46B4-8E5A-0FF657677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03" y="27147"/>
            <a:ext cx="8966993" cy="6803706"/>
          </a:xfrm>
        </p:spPr>
      </p:pic>
    </p:spTree>
    <p:extLst>
      <p:ext uri="{BB962C8B-B14F-4D97-AF65-F5344CB8AC3E}">
        <p14:creationId xmlns:p14="http://schemas.microsoft.com/office/powerpoint/2010/main" val="42871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B77D2B-181A-42AC-99E8-B033A395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F3B40CF-2ABC-4CD4-B274-6B36D66DC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7" y="-35118"/>
            <a:ext cx="7189693" cy="6893118"/>
          </a:xfrm>
        </p:spPr>
      </p:pic>
    </p:spTree>
    <p:extLst>
      <p:ext uri="{BB962C8B-B14F-4D97-AF65-F5344CB8AC3E}">
        <p14:creationId xmlns:p14="http://schemas.microsoft.com/office/powerpoint/2010/main" val="4154144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F7778C-E9B9-4B78-93AF-F8E9B7AF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B74688D-6898-4938-A770-5DFFA45A9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7" y="-21563"/>
            <a:ext cx="7370958" cy="6879563"/>
          </a:xfrm>
        </p:spPr>
      </p:pic>
    </p:spTree>
    <p:extLst>
      <p:ext uri="{BB962C8B-B14F-4D97-AF65-F5344CB8AC3E}">
        <p14:creationId xmlns:p14="http://schemas.microsoft.com/office/powerpoint/2010/main" val="142878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8C4A61-4790-4C8D-BDCD-09C609C8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D50DAB9-127C-47E9-9B29-C5AC0E117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4" y="75220"/>
            <a:ext cx="7420476" cy="6782780"/>
          </a:xfrm>
        </p:spPr>
      </p:pic>
    </p:spTree>
    <p:extLst>
      <p:ext uri="{BB962C8B-B14F-4D97-AF65-F5344CB8AC3E}">
        <p14:creationId xmlns:p14="http://schemas.microsoft.com/office/powerpoint/2010/main" val="366213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ED41C0-06A8-4016-9A78-E389FD6E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84F5E0-B6E0-4B4B-8388-F1E9AF66E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9" y="0"/>
            <a:ext cx="5873846" cy="691970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89879B-83FB-4CA5-BA07-91A33E7C4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581" y="2055813"/>
            <a:ext cx="4832838" cy="30277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Здравствуйте, меня зовут Оля! Я уже учусь в первом классе, но я не люблю учиться и поэтому ничего не понимаю. Моя мама попросила купить в магазине продукты, сказала мне, чтобы я взяла на полочке МОНЕТЫ. А я совсем не понимаю что такое МОНЕТЫ, как они выглядят, что с ними можно делать? Помогите мне, пожалуйста!</a:t>
            </a:r>
          </a:p>
        </p:txBody>
      </p:sp>
    </p:spTree>
    <p:extLst>
      <p:ext uri="{BB962C8B-B14F-4D97-AF65-F5344CB8AC3E}">
        <p14:creationId xmlns:p14="http://schemas.microsoft.com/office/powerpoint/2010/main" val="1170752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D5901C-10E4-40FD-9C13-515CC487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C4BE7EF-D12C-445E-A280-7DC43AFE2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7999"/>
          </a:xfrm>
        </p:spPr>
      </p:pic>
    </p:spTree>
    <p:extLst>
      <p:ext uri="{BB962C8B-B14F-4D97-AF65-F5344CB8AC3E}">
        <p14:creationId xmlns:p14="http://schemas.microsoft.com/office/powerpoint/2010/main" val="3796061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ED41C0-06A8-4016-9A78-E389FD6E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84F5E0-B6E0-4B4B-8388-F1E9AF66E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9" y="0"/>
            <a:ext cx="5873846" cy="691970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89879B-83FB-4CA5-BA07-91A33E7C4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547" y="1393031"/>
            <a:ext cx="4832838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Оля, мы помогли тебе разобраться с твоей проблемой?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6DCEA1F-E0A8-4FD6-8D1B-A234C150E95A}"/>
              </a:ext>
            </a:extLst>
          </p:cNvPr>
          <p:cNvSpPr txBox="1">
            <a:spLocks/>
          </p:cNvSpPr>
          <p:nvPr/>
        </p:nvSpPr>
        <p:spPr>
          <a:xfrm>
            <a:off x="2813539" y="2718594"/>
            <a:ext cx="4832838" cy="2391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Да, спасибо вам большое, ребята! Я уже нашла монеты, положила их в кошелек и пойду в магазин. Я теперь буду стараться в школе учиться, ведь так важно понимать как правильно обращаться с деньгами. Спасибо вам большое!</a:t>
            </a:r>
          </a:p>
        </p:txBody>
      </p:sp>
    </p:spTree>
    <p:extLst>
      <p:ext uri="{BB962C8B-B14F-4D97-AF65-F5344CB8AC3E}">
        <p14:creationId xmlns:p14="http://schemas.microsoft.com/office/powerpoint/2010/main" val="326973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F9A4F6-16E8-4C59-B56B-BBC9B1D6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11D551-4C09-4968-9014-9A362A431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6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623844-30DB-4E1E-930E-5E1BD4C01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37" y="0"/>
            <a:ext cx="9901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3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885761-D151-4E26-A17A-07030744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9DD4016-DE83-4A13-953E-F2E212117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60" y="0"/>
            <a:ext cx="7715857" cy="6858000"/>
          </a:xfrm>
        </p:spPr>
      </p:pic>
    </p:spTree>
    <p:extLst>
      <p:ext uri="{BB962C8B-B14F-4D97-AF65-F5344CB8AC3E}">
        <p14:creationId xmlns:p14="http://schemas.microsoft.com/office/powerpoint/2010/main" val="408795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9D6D24-8D6C-496D-AB5E-E4A4B0C1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4E4B6E9-D07D-40E3-8B66-1B97D336D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6" y="-242047"/>
            <a:ext cx="7100047" cy="7100047"/>
          </a:xfrm>
        </p:spPr>
      </p:pic>
    </p:spTree>
    <p:extLst>
      <p:ext uri="{BB962C8B-B14F-4D97-AF65-F5344CB8AC3E}">
        <p14:creationId xmlns:p14="http://schemas.microsoft.com/office/powerpoint/2010/main" val="87247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66B0B-8588-4B35-BAF9-A087589B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EF0D133-46A8-445F-8DED-34E96A6F0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87001" cy="6858000"/>
          </a:xfrm>
        </p:spPr>
      </p:pic>
    </p:spTree>
    <p:extLst>
      <p:ext uri="{BB962C8B-B14F-4D97-AF65-F5344CB8AC3E}">
        <p14:creationId xmlns:p14="http://schemas.microsoft.com/office/powerpoint/2010/main" val="156424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26D35F-413B-4672-AB7D-A83C90FD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464" y="149972"/>
            <a:ext cx="4935071" cy="1325563"/>
          </a:xfrm>
        </p:spPr>
        <p:txBody>
          <a:bodyPr/>
          <a:lstStyle/>
          <a:p>
            <a:r>
              <a:rPr lang="ru-RU" dirty="0"/>
              <a:t>«Скажи наоборот»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6C4C39-1A89-41C9-835B-8853C8FB1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6" y="2604808"/>
            <a:ext cx="2675965" cy="23414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D812CF-A47A-445E-B647-CD6481D84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9"/>
          <a:stretch/>
        </p:blipFill>
        <p:spPr>
          <a:xfrm>
            <a:off x="5755342" y="2133599"/>
            <a:ext cx="5722564" cy="43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6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411219-8D63-43DE-9D9F-26AE9892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1547625"/>
            <a:ext cx="10757647" cy="2970587"/>
          </a:xfrm>
        </p:spPr>
        <p:txBody>
          <a:bodyPr>
            <a:normAutofit/>
          </a:bodyPr>
          <a:lstStyle/>
          <a:p>
            <a:r>
              <a:rPr lang="ru-RU" sz="6000" b="1" dirty="0"/>
              <a:t>«Для чего нам нужны деньги?»</a:t>
            </a:r>
          </a:p>
        </p:txBody>
      </p:sp>
    </p:spTree>
    <p:extLst>
      <p:ext uri="{BB962C8B-B14F-4D97-AF65-F5344CB8AC3E}">
        <p14:creationId xmlns:p14="http://schemas.microsoft.com/office/powerpoint/2010/main" val="355976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89E0D5-4131-4A8A-AB09-A10C8BC06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t="10458" r="17576" b="25490"/>
          <a:stretch/>
        </p:blipFill>
        <p:spPr>
          <a:xfrm>
            <a:off x="3657601" y="1232647"/>
            <a:ext cx="5271247" cy="43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57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5511</TotalTime>
  <Words>140</Words>
  <Application>Microsoft Office PowerPoint</Application>
  <PresentationFormat>Произвольный</PresentationFormat>
  <Paragraphs>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Деньги делают добро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«Скажи наоборот»</vt:lpstr>
      <vt:lpstr>«Для чего нам нужны деньги?»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Уханова</dc:creator>
  <cp:lastModifiedBy>Олеся</cp:lastModifiedBy>
  <cp:revision>4</cp:revision>
  <dcterms:created xsi:type="dcterms:W3CDTF">2021-12-23T10:22:13Z</dcterms:created>
  <dcterms:modified xsi:type="dcterms:W3CDTF">2022-11-22T17:56:38Z</dcterms:modified>
</cp:coreProperties>
</file>