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0" r:id="rId5"/>
    <p:sldId id="263" r:id="rId6"/>
    <p:sldId id="262" r:id="rId7"/>
    <p:sldId id="261" r:id="rId8"/>
    <p:sldId id="276" r:id="rId9"/>
    <p:sldId id="258" r:id="rId10"/>
    <p:sldId id="266" r:id="rId11"/>
    <p:sldId id="267" r:id="rId12"/>
    <p:sldId id="277" r:id="rId13"/>
    <p:sldId id="270" r:id="rId14"/>
    <p:sldId id="269" r:id="rId15"/>
    <p:sldId id="268" r:id="rId16"/>
    <p:sldId id="274" r:id="rId17"/>
    <p:sldId id="273" r:id="rId18"/>
    <p:sldId id="272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5616624" cy="28083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i="1" dirty="0" smtClean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2700" i="1" dirty="0" smtClean="0">
                <a:solidFill>
                  <a:srgbClr val="CC0000"/>
                </a:solidFill>
              </a:rPr>
            </a:br>
            <a:r>
              <a:rPr lang="ru-RU" altLang="ru-RU" sz="3600" i="1" dirty="0" smtClean="0">
                <a:solidFill>
                  <a:srgbClr val="000099"/>
                </a:solidFill>
              </a:rPr>
              <a:t/>
            </a:r>
            <a:br>
              <a:rPr lang="ru-RU" altLang="ru-RU" sz="3600" i="1" dirty="0" smtClean="0">
                <a:solidFill>
                  <a:srgbClr val="000099"/>
                </a:solidFill>
              </a:rPr>
            </a:br>
            <a:r>
              <a:rPr lang="ru-RU" altLang="ru-RU" sz="3600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altLang="ru-RU" sz="32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Буруковой Тамары Петровны, </a:t>
            </a:r>
            <a:br>
              <a:rPr lang="ru-RU" alt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ГПД МБОУ «</a:t>
            </a:r>
            <a:r>
              <a:rPr lang="ru-RU" altLang="ru-RU" sz="3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Теньгушевская</a:t>
            </a:r>
            <a:r>
              <a:rPr lang="ru-RU" alt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  <a:r>
              <a:rPr lang="ru-RU" altLang="ru-RU" sz="3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789040"/>
            <a:ext cx="7848872" cy="237626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Дата рождения: 14.07.1964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Профессиональное образование: МГПИ им </a:t>
            </a:r>
            <a:r>
              <a:rPr lang="ru-RU" altLang="ru-RU" sz="26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М.Е.Евсевьева</a:t>
            </a: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, филологический факультет, специальность «Русский язык и литература», 1986 год. Диплом МВ №427424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Стаж педагогической работы : 31 год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Общий трудовой стаж: </a:t>
            </a: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32 </a:t>
            </a:r>
            <a:r>
              <a:rPr lang="ru-RU" altLang="ru-RU" sz="2600" dirty="0" smtClean="0">
                <a:solidFill>
                  <a:schemeClr val="accent2">
                    <a:lumMod val="50000"/>
                  </a:schemeClr>
                </a:solidFill>
                <a:latin typeface="Times New Roman" pitchFamily="16" charset="0"/>
              </a:rPr>
              <a:t>год</a:t>
            </a:r>
          </a:p>
          <a:p>
            <a:endParaRPr lang="ru-RU" dirty="0"/>
          </a:p>
        </p:txBody>
      </p:sp>
      <p:pic>
        <p:nvPicPr>
          <p:cNvPr id="1026" name="Picture 2" descr="F:\image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4449" b="44352"/>
          <a:stretch/>
        </p:blipFill>
        <p:spPr bwMode="auto">
          <a:xfrm>
            <a:off x="6084167" y="708542"/>
            <a:ext cx="2396837" cy="267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459488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6.</a:t>
            </a:r>
            <a:r>
              <a:rPr lang="ru-RU" altLang="ru-RU" sz="2000" b="1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Елена\Desktop\Бурукова\Скан_20180921 (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59349"/>
            <a:ext cx="3784674" cy="5205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Бурукова\Скан_20180921 (7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073133" cy="5602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848872" cy="1412776"/>
          </a:xfrm>
        </p:spPr>
        <p:txBody>
          <a:bodyPr>
            <a:noAutofit/>
          </a:bodyPr>
          <a:lstStyle/>
          <a:p>
            <a:r>
              <a:rPr lang="en-US" altLang="ru-RU" sz="2000" b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en-US" altLang="ru-RU" sz="2000" b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en-US" altLang="ru-RU" sz="2000" b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en-US" altLang="ru-RU" sz="2000" b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Общественно-педагогическая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Елена\Desktop\Бурукова\Скан_20180921 (3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543444" cy="4873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Бурукова\Скан_2018092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86" y="1556793"/>
            <a:ext cx="3402752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Создание комфортного психологического климата в группах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Елена\Desktop\Бурукова\Скан_20180921 (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3575274" cy="4917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Взаимодействие с родителями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Елена\Desktop\Бурукова\Скан_20180921 (1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456854" cy="475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10. Взаимодействие с учителями предметниками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Елена\Desktop\Бурукова\Скан_20180921 (8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78" y="1600200"/>
            <a:ext cx="3543444" cy="4873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 Активное применение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Елена\Desktop\Бурукова\Скан_20180921 (9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78" y="1600200"/>
            <a:ext cx="3543444" cy="4873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12. Участие педагога в профессиональных конкурсах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13. Награды и поощрения педагога в 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межаттестационный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период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Елена\Desktop\Бурукова\Скан_20180921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3104949" cy="427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Елена\Desktop\Бурукова\Скан_20180921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78" y="2774181"/>
            <a:ext cx="2961535" cy="40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Елена\Desktop\Бурукова\Скан_20180921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41" y="1225739"/>
            <a:ext cx="3019206" cy="415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14.</a:t>
            </a:r>
            <a:r>
              <a:rPr lang="ru-RU" altLang="ru-RU" b="1" i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Повышение квалификации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Елена\Pictures\Scans\Скан_201809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30991" y="469409"/>
            <a:ext cx="5026036" cy="6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475656" y="332656"/>
            <a:ext cx="6048672" cy="28803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Характеристика - представление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Елена\Desktop\Бурукова\Скан_20180921 (1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0425"/>
            <a:ext cx="4824536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Применение информационно-коммуникационных технологий 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Елена\Desktop\Бурукова\Скан_20180921 (10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888432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Наличие публикаций, включая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лена\Desktop\Бурукова\Свидетельство Утренник в 1 классе _Мы школьниками стали_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528392" cy="49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4. Результаты участия воспитанников в конкурсах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выставках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турнирах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соревнованиях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акциях</a:t>
            </a:r>
            <a:r>
              <a:rPr lang="en-US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,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фестивалях.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ат (4)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644008" cy="3744415"/>
          </a:xfrm>
        </p:spPr>
      </p:pic>
      <p:pic>
        <p:nvPicPr>
          <p:cNvPr id="10" name="Рисунок 9" descr="г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420888"/>
            <a:ext cx="4932040" cy="3783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т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2677843" cy="4032448"/>
          </a:xfrm>
        </p:spPr>
      </p:pic>
      <p:pic>
        <p:nvPicPr>
          <p:cNvPr id="5" name="Рисунок 4" descr="грамоты 2 класс 009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132856"/>
            <a:ext cx="2664296" cy="3888432"/>
          </a:xfrm>
          <a:prstGeom prst="rect">
            <a:avLst/>
          </a:prstGeom>
        </p:spPr>
      </p:pic>
      <p:pic>
        <p:nvPicPr>
          <p:cNvPr id="7" name="Рисунок 6" descr="SAM_1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1" y="188640"/>
            <a:ext cx="2566369" cy="4248472"/>
          </a:xfrm>
          <a:prstGeom prst="rect">
            <a:avLst/>
          </a:prstGeom>
        </p:spPr>
      </p:pic>
      <p:pic>
        <p:nvPicPr>
          <p:cNvPr id="6" name="Содержимое 3" descr="грамоты 2 класс 017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924944"/>
            <a:ext cx="246844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грамоты 2 класс 007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2967633" cy="4081369"/>
          </a:xfrm>
        </p:spPr>
      </p:pic>
      <p:pic>
        <p:nvPicPr>
          <p:cNvPr id="9" name="Рисунок 8" descr="грамоты 2 класс 009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420888"/>
            <a:ext cx="2879704" cy="3960440"/>
          </a:xfrm>
          <a:prstGeom prst="rect">
            <a:avLst/>
          </a:prstGeom>
        </p:spPr>
      </p:pic>
      <p:pic>
        <p:nvPicPr>
          <p:cNvPr id="4" name="Рисунок 3" descr="грамоты 2 класс 02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620688"/>
            <a:ext cx="2808312" cy="3924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5. Наличие авторских</a:t>
            </a:r>
            <a:b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6" charset="0"/>
                <a:cs typeface="Times New Roman" pitchFamily="16" charset="0"/>
              </a:rPr>
              <a:t> программ , методических пособий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153</TotalTime>
  <Words>148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Министерство образования РМ  Портфолио Буруковой Тамары Петровны,  воспитателя ГПД МБОУ «Теньгушевская средняя общеобразовательная школа» </vt:lpstr>
      <vt:lpstr>Презентация PowerPoint</vt:lpstr>
      <vt:lpstr>Применение информационно-коммуникационных технологий </vt:lpstr>
      <vt:lpstr>2. Наличие публикаций, включая интернет-публикации</vt:lpstr>
      <vt:lpstr>3. Участие в инновационной (экспериментальной) деятельности</vt:lpstr>
      <vt:lpstr>4. Результаты участия воспитанников в конкурсах,выставках,турнирах, соревнованиях,акциях,фестивалях.</vt:lpstr>
      <vt:lpstr>Презентация PowerPoint</vt:lpstr>
      <vt:lpstr>Презентация PowerPoint</vt:lpstr>
      <vt:lpstr>5. Наличие авторских  программ , методических пособий</vt:lpstr>
      <vt:lpstr>6. 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  Общественно-педагогическая активность педагога: участие в экспертных комиссиях, апелляционных комиссиях, предметных комиссиях по проверке ОГЭ и ЕГЭ, в жюри конкурсов, депутатская деятельность и т.д.</vt:lpstr>
      <vt:lpstr>8. Создание комфортного психологического климата в группах</vt:lpstr>
      <vt:lpstr>9. Взаимодействие с родителями</vt:lpstr>
      <vt:lpstr>10. Взаимодействие с учителями предметниками</vt:lpstr>
      <vt:lpstr>11. Активное применение здоровьесберегающих технологий</vt:lpstr>
      <vt:lpstr>12. Участие педагога в профессиональных конкурсах</vt:lpstr>
      <vt:lpstr>13. Награды и поощрения педагога в межаттестационный период </vt:lpstr>
      <vt:lpstr>14. Повышение квалификации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Исеевой Валентины Васильевны,  воспитателя ГПД МБОУ «Теньгушевская средняя общеобразовательная школа» </dc:title>
  <dc:creator>iseev</dc:creator>
  <cp:lastModifiedBy>Елена Казанцева</cp:lastModifiedBy>
  <cp:revision>30</cp:revision>
  <dcterms:created xsi:type="dcterms:W3CDTF">2017-09-09T13:57:31Z</dcterms:created>
  <dcterms:modified xsi:type="dcterms:W3CDTF">2018-09-25T09:15:02Z</dcterms:modified>
</cp:coreProperties>
</file>