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9"/>
  </p:notesMasterIdLst>
  <p:sldIdLst>
    <p:sldId id="257" r:id="rId2"/>
    <p:sldId id="359" r:id="rId3"/>
    <p:sldId id="360" r:id="rId4"/>
    <p:sldId id="361" r:id="rId5"/>
    <p:sldId id="363" r:id="rId6"/>
    <p:sldId id="259" r:id="rId7"/>
    <p:sldId id="362" r:id="rId8"/>
    <p:sldId id="386" r:id="rId9"/>
    <p:sldId id="354" r:id="rId10"/>
    <p:sldId id="276" r:id="rId11"/>
    <p:sldId id="321" r:id="rId12"/>
    <p:sldId id="396" r:id="rId13"/>
    <p:sldId id="258" r:id="rId14"/>
    <p:sldId id="339" r:id="rId15"/>
    <p:sldId id="314" r:id="rId16"/>
    <p:sldId id="336" r:id="rId17"/>
    <p:sldId id="260" r:id="rId18"/>
    <p:sldId id="388" r:id="rId19"/>
    <p:sldId id="332" r:id="rId20"/>
    <p:sldId id="392" r:id="rId21"/>
    <p:sldId id="262" r:id="rId22"/>
    <p:sldId id="338" r:id="rId23"/>
    <p:sldId id="378" r:id="rId24"/>
    <p:sldId id="325" r:id="rId25"/>
    <p:sldId id="261" r:id="rId26"/>
    <p:sldId id="395" r:id="rId27"/>
    <p:sldId id="367" r:id="rId28"/>
    <p:sldId id="317" r:id="rId29"/>
    <p:sldId id="374" r:id="rId30"/>
    <p:sldId id="296" r:id="rId31"/>
    <p:sldId id="371" r:id="rId32"/>
    <p:sldId id="293" r:id="rId33"/>
    <p:sldId id="294" r:id="rId34"/>
    <p:sldId id="357" r:id="rId35"/>
    <p:sldId id="264" r:id="rId36"/>
    <p:sldId id="376" r:id="rId37"/>
    <p:sldId id="373" r:id="rId38"/>
    <p:sldId id="265" r:id="rId39"/>
    <p:sldId id="372" r:id="rId40"/>
    <p:sldId id="365" r:id="rId41"/>
    <p:sldId id="266" r:id="rId42"/>
    <p:sldId id="334" r:id="rId43"/>
    <p:sldId id="379" r:id="rId44"/>
    <p:sldId id="381" r:id="rId45"/>
    <p:sldId id="380" r:id="rId46"/>
    <p:sldId id="382" r:id="rId47"/>
    <p:sldId id="383" r:id="rId48"/>
    <p:sldId id="384" r:id="rId49"/>
    <p:sldId id="267" r:id="rId50"/>
    <p:sldId id="394" r:id="rId51"/>
    <p:sldId id="335" r:id="rId52"/>
    <p:sldId id="350" r:id="rId53"/>
    <p:sldId id="268" r:id="rId54"/>
    <p:sldId id="368" r:id="rId55"/>
    <p:sldId id="329" r:id="rId56"/>
    <p:sldId id="289" r:id="rId57"/>
    <p:sldId id="38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3" autoAdjust="0"/>
    <p:restoredTop sz="94434" autoAdjust="0"/>
  </p:normalViewPr>
  <p:slideViewPr>
    <p:cSldViewPr>
      <p:cViewPr varScale="1">
        <p:scale>
          <a:sx n="86" d="100"/>
          <a:sy n="86" d="100"/>
        </p:scale>
        <p:origin x="130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93142-12E6-48D7-B18E-711D7F2E652E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97E6-4B08-4A9B-B154-37856A8E9B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65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97E6-4B08-4A9B-B154-37856A8E9BF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91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5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01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8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60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85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71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97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28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94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37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75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C9A4A-1EAB-4CF7-AACE-0AE33DACEF5F}" type="datetimeFigureOut">
              <a:rPr lang="ru-RU" smtClean="0"/>
              <a:pPr/>
              <a:t>20.02.2022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2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nsportal.ru/pihnovskaya-elena-germanovn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package" Target="../embeddings/_________Microsoft_Word1.doc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3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s73sar.schoolrm.ru/sveden/employees/11204/181100/?clear_cache=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36004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i="1" dirty="0" smtClean="0"/>
              <a:t>Министерство образования РМ</a:t>
            </a:r>
            <a:br>
              <a:rPr lang="ru-RU" sz="2800" i="1" dirty="0" smtClean="0"/>
            </a:br>
            <a:r>
              <a:rPr lang="ru-RU" sz="2800" i="1" dirty="0" smtClean="0"/>
              <a:t>Портфолио</a:t>
            </a:r>
            <a:br>
              <a:rPr lang="ru-RU" sz="2800" i="1" dirty="0" smtClean="0"/>
            </a:br>
            <a:r>
              <a:rPr lang="ru-RU" sz="2800" i="1" dirty="0" smtClean="0"/>
              <a:t>воспитателя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МАДОУ «Центр развития ребёнка – </a:t>
            </a:r>
            <a:br>
              <a:rPr lang="ru-RU" sz="2800" i="1" dirty="0" smtClean="0"/>
            </a:br>
            <a:r>
              <a:rPr lang="ru-RU" sz="2800" i="1" dirty="0" smtClean="0"/>
              <a:t>детский сад №73» </a:t>
            </a:r>
            <a:r>
              <a:rPr lang="ru-RU" sz="2800" i="1" dirty="0" err="1" smtClean="0"/>
              <a:t>г.о.Саранск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err="1" smtClean="0"/>
              <a:t>Пихновской</a:t>
            </a:r>
            <a:r>
              <a:rPr lang="ru-RU" sz="2800" i="1" dirty="0" smtClean="0"/>
              <a:t>  Елены Германовны </a:t>
            </a:r>
            <a:br>
              <a:rPr lang="ru-RU" sz="2800" i="1" dirty="0" smtClean="0"/>
            </a:b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429000"/>
            <a:ext cx="6643702" cy="3429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sz="2000" b="1" i="1" dirty="0" smtClean="0">
              <a:solidFill>
                <a:schemeClr val="accent2"/>
              </a:solidFill>
            </a:endParaRPr>
          </a:p>
          <a:p>
            <a:endParaRPr lang="ru-RU" sz="2000" b="1" i="1" dirty="0" smtClean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рождения: 2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.02.19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9г.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МГУ им. Н.П.Огарева </a:t>
            </a:r>
            <a:endParaRPr lang="en-US" sz="2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Специальность: «Русский язык, литература»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 филолог, преподаватель русского языка и литературы.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ГБУ ДПО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«Мордовский республиканский институт образования»,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образования», воспитатель, 2017 г.</a:t>
            </a:r>
          </a:p>
          <a:p>
            <a:pPr>
              <a:buNone/>
            </a:pPr>
            <a:endParaRPr lang="en-US" sz="2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 :29 лет.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специальности:28 лет.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аттестации:17.05.2017г.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МОРМ  Приказ №428 от 22.05.2017г.</a:t>
            </a:r>
          </a:p>
          <a:p>
            <a:pPr>
              <a:buNone/>
            </a:pPr>
            <a:endParaRPr lang="ru-RU" sz="2000" b="1" dirty="0">
              <a:solidFill>
                <a:schemeClr val="accent2"/>
              </a:solidFill>
            </a:endParaRPr>
          </a:p>
        </p:txBody>
      </p:sp>
      <p:pic>
        <p:nvPicPr>
          <p:cNvPr id="4" name="Picture 2" descr="C:\Users\Дом\Desktop\фото основн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7032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24"/>
            <a:ext cx="446040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Сканировать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8867" y="984607"/>
            <a:ext cx="6309320" cy="460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34"/>
            <a:ext cx="4511314" cy="6381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85" y="108434"/>
            <a:ext cx="4511315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9160"/>
            <a:ext cx="466403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 smtClean="0"/>
              <a:t>Наличие публикаций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20"/>
            <a:ext cx="9144000" cy="23488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</a:t>
            </a:r>
            <a:r>
              <a:rPr 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воспитателя Пихновской Е.Г.</a:t>
            </a:r>
          </a:p>
          <a:p>
            <a:pPr algn="ctr">
              <a:buNone/>
            </a:pPr>
            <a:r>
              <a:rPr lang="en-US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http://nsportal.ru/pihnovskaya-elena-germanovna</a:t>
            </a:r>
            <a:r>
              <a:rPr lang="ru-RU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Пихновская аттестация\sertifikat_site-850269-134503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4" y="366489"/>
            <a:ext cx="4602731" cy="650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E:\sвидетельство нс портал -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084"/>
            <a:ext cx="4922111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svidetelstvo-5338117-1618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04"/>
            <a:ext cx="4752528" cy="66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112415"/>
            <a:ext cx="4599341" cy="665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Метод2\Desktop\Для Пихновской\svidetelstvo-2518279-1357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58" y="147918"/>
            <a:ext cx="4637512" cy="6554550"/>
          </a:xfrm>
          <a:prstGeom prst="rect">
            <a:avLst/>
          </a:prstGeom>
          <a:noFill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91" y="204508"/>
            <a:ext cx="4598209" cy="64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1399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Результаты участия воспитанников в конкурсах, выставках, фестивалях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149080"/>
            <a:ext cx="9144000" cy="27089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7704" y="-603448"/>
            <a:ext cx="5400600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786~1\AppData\Local\Temp\Rar$DIa0.409\ОДС-НЕС № 622-0173-Чаркин Ю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098"/>
            <a:ext cx="4778035" cy="666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Дом\Desktop\IMG-20220211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099"/>
            <a:ext cx="4645686" cy="65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1" y="340426"/>
            <a:ext cx="4368064" cy="61786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41" y="340426"/>
            <a:ext cx="4368065" cy="6178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\Desktop\IMG-20220211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220"/>
            <a:ext cx="4680520" cy="66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00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2251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Наличие авторских программ, методических пособий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37112"/>
            <a:ext cx="9144000" cy="2420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Аттестация 2022\сканы мои\рецензия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1" y="133028"/>
            <a:ext cx="4714942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E:\Аттестация 2022\сканы мои\рецензия\Сканировать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06" y="239542"/>
            <a:ext cx="4522906" cy="639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ownloads\Рецензия Пихновс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16632"/>
            <a:ext cx="467076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19"/>
            <a:ext cx="9144000" cy="23488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081" y="-302807"/>
            <a:ext cx="5544618" cy="7535626"/>
          </a:xfrm>
        </p:spPr>
      </p:pic>
    </p:spTree>
    <p:extLst>
      <p:ext uri="{BB962C8B-B14F-4D97-AF65-F5344CB8AC3E}">
        <p14:creationId xmlns:p14="http://schemas.microsoft.com/office/powerpoint/2010/main" val="2874497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094353"/>
              </p:ext>
            </p:extLst>
          </p:nvPr>
        </p:nvGraphicFramePr>
        <p:xfrm>
          <a:off x="2305050" y="220663"/>
          <a:ext cx="45339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Acrobat Document" r:id="rId3" imgW="7550280" imgH="10710000" progId="AcroExch.Document.DC">
                  <p:embed/>
                </p:oleObj>
              </mc:Choice>
              <mc:Fallback>
                <p:oleObj name="Acrobat Document" r:id="rId3" imgW="7550280" imgH="10710000" progId="AcroExch.Document.DC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220663"/>
                        <a:ext cx="4533900" cy="641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30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Desktop\пед. институтПихновская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9392"/>
            <a:ext cx="4896544" cy="69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Аттестация 2022\сканы мои\Сканировать1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5200"/>
            <a:ext cx="4744839" cy="67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319" y="-15200"/>
            <a:ext cx="4706520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6098"/>
            <a:ext cx="4217475" cy="59656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75" y="323133"/>
            <a:ext cx="4205876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528" y="28409"/>
            <a:ext cx="5005454" cy="6706613"/>
          </a:xfrm>
          <a:prstGeom prst="rect">
            <a:avLst/>
          </a:prstGeom>
        </p:spPr>
      </p:pic>
      <p:pic>
        <p:nvPicPr>
          <p:cNvPr id="55299" name="Picture 3" descr="E:\Аттестация 2022\сканы мои\Сканировать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26" y="0"/>
            <a:ext cx="4761361" cy="67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:\Аттестация 2022\сканы для аттестации\вебинарПихновская 2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8946365" cy="63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1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991675"/>
              </p:ext>
            </p:extLst>
          </p:nvPr>
        </p:nvGraphicFramePr>
        <p:xfrm>
          <a:off x="22136" y="10696"/>
          <a:ext cx="5282547" cy="3732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Acrobat Document" r:id="rId3" imgW="10684800" imgH="7568280" progId="AcroExch.Document.DC">
                  <p:embed/>
                </p:oleObj>
              </mc:Choice>
              <mc:Fallback>
                <p:oleObj name="Acrobat Document" r:id="rId3" imgW="10684800" imgH="7568280" progId="AcroExch.Document.DC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36" y="10696"/>
                        <a:ext cx="5282547" cy="37325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26" y="3501008"/>
            <a:ext cx="4758380" cy="336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827001"/>
              </p:ext>
            </p:extLst>
          </p:nvPr>
        </p:nvGraphicFramePr>
        <p:xfrm>
          <a:off x="107504" y="23271"/>
          <a:ext cx="5563839" cy="3991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Документ" r:id="rId4" imgW="10687326" imgH="7667090" progId="Word.Document.12">
                  <p:embed/>
                </p:oleObj>
              </mc:Choice>
              <mc:Fallback>
                <p:oleObj name="Документ" r:id="rId4" imgW="10687326" imgH="7667090" progId="Word.Document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3271"/>
                        <a:ext cx="5563839" cy="39919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75" y="3429000"/>
            <a:ext cx="48546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090591"/>
              </p:ext>
            </p:extLst>
          </p:nvPr>
        </p:nvGraphicFramePr>
        <p:xfrm>
          <a:off x="107504" y="404664"/>
          <a:ext cx="4248472" cy="6008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Acrobat Document" r:id="rId3" imgW="10684800" imgH="15149520" progId="AcroExch.Document.DC">
                  <p:embed/>
                </p:oleObj>
              </mc:Choice>
              <mc:Fallback>
                <p:oleObj name="Acrobat Document" r:id="rId3" imgW="10684800" imgH="15149520" progId="AcroExch.Document.DC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04664"/>
                        <a:ext cx="4248472" cy="600888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140528"/>
              </p:ext>
            </p:extLst>
          </p:nvPr>
        </p:nvGraphicFramePr>
        <p:xfrm>
          <a:off x="4499992" y="404664"/>
          <a:ext cx="45339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Acrobat Document" r:id="rId5" imgW="7550280" imgH="10710000" progId="AcroExch.Document.DC">
                  <p:embed/>
                </p:oleObj>
              </mc:Choice>
              <mc:Fallback>
                <p:oleObj name="Acrobat Document" r:id="rId5" imgW="7550280" imgH="10710000" progId="AcroExch.Document.DC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404664"/>
                        <a:ext cx="4533900" cy="641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2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971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Проведение открытых занятий, мастер-классов, мероприятий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97152"/>
            <a:ext cx="9144000" cy="20608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5164" y="-222876"/>
            <a:ext cx="5760641" cy="74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Аттестация 2022\сканы мои\Сканировать1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51131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32656"/>
            <a:ext cx="4500067" cy="63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06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Общественная активность педагога: участие в экспертных комиссиях, в жюри конкурсов</a:t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25144"/>
            <a:ext cx="9144000" cy="21328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2"/>
                </a:solidFill>
              </a:rPr>
              <a:t>Раздел 8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Аттестация 2022\сканы мои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Аттестация 2022\сканы мои\представление\Сканировать1000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856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E:\Аттестация 2022\сканы мои\представление\Сканировать1000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75" y="116632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\Downloads\Благодарность Пихновска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0"/>
            <a:ext cx="4789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81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Позитивные результаты работы </a:t>
            </a:r>
            <a:br>
              <a:rPr lang="ru-RU" i="1" dirty="0"/>
            </a:br>
            <a:r>
              <a:rPr lang="ru-RU" i="1" dirty="0"/>
              <a:t>с воспитанниками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81128"/>
            <a:ext cx="9144000" cy="22768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:\Аттестация 2022\сканы мои\о позитивных результатах\Сканировать1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16632"/>
            <a:ext cx="4781760" cy="676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E:\Аттестация 2022\сканы мои\о позитивных результатах\Сканировать1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4516"/>
            <a:ext cx="4797395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Аттестация 2022\сканы мои\о позитивных результатах\Сканировать1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88"/>
            <a:ext cx="4765847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E:\Аттестация 2022\сканы мои\о позитивных результатах\Сканировать1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280"/>
            <a:ext cx="4746488" cy="67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811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 smtClean="0"/>
              <a:t>Качество взаимодействия с родителями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81128"/>
            <a:ext cx="9144000" cy="22768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9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Аттестация 2022\сканы мои\о взаимодействии с родителями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E:\Аттестация 2022\сканы мои\о взаимодействии с родителями\Сканировать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8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Аттестация 2022\сканы мои\о взаимодействии с родителями\Сканировать1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E:\Аттестация 2022\сканы мои\о взаимодействии с родителями\Сканировать1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8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3711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Работа с детьми из социально-неблагополучных семей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37112"/>
            <a:ext cx="9144000" cy="2420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:\Аттестация 2022\сканы мои\Сканировать1000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8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3711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Участие педагога в профессиональных конкурсах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37112"/>
            <a:ext cx="9144000" cy="2420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Аттестация 2022\сканы мои\представление\Сканировать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885" y="112460"/>
            <a:ext cx="4734300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843" y="-267530"/>
            <a:ext cx="5424365" cy="74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9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618971"/>
              </p:ext>
            </p:extLst>
          </p:nvPr>
        </p:nvGraphicFramePr>
        <p:xfrm>
          <a:off x="107504" y="206065"/>
          <a:ext cx="4392488" cy="621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3" name="Acrobat Document" r:id="rId3" imgW="7550280" imgH="10710000" progId="AcroExch.Document.DC">
                  <p:embed/>
                </p:oleObj>
              </mc:Choice>
              <mc:Fallback>
                <p:oleObj name="Acrobat Document" r:id="rId3" imgW="7550280" imgH="10710000" progId="AcroExch.Document.DC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06065"/>
                        <a:ext cx="4392488" cy="62134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4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3332"/>
            <a:ext cx="4473435" cy="623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09547"/>
              </p:ext>
            </p:extLst>
          </p:nvPr>
        </p:nvGraphicFramePr>
        <p:xfrm>
          <a:off x="0" y="241642"/>
          <a:ext cx="45339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Acrobat Document" r:id="rId3" imgW="7550280" imgH="10710000" progId="AcroExch.Document.DC">
                  <p:embed/>
                </p:oleObj>
              </mc:Choice>
              <mc:Fallback>
                <p:oleObj name="Acrobat Document" r:id="rId3" imgW="7550280" imgH="10710000" progId="AcroExch.Document.DC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1642"/>
                        <a:ext cx="4533900" cy="641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C:\Users\E786~1\AppData\Local\Temp\Rar$DIa0.286\ОВС-НЕС № 622-0173-Пихновская Елена Германовна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23" y="260648"/>
            <a:ext cx="4560340" cy="64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930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/>
              <a:t>Награды и поощрения педагога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5649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ом\Downloads\Благодарность Пихновска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0"/>
            <a:ext cx="4789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Аттестация 2022\сканы мои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550795"/>
              </p:ext>
            </p:extLst>
          </p:nvPr>
        </p:nvGraphicFramePr>
        <p:xfrm>
          <a:off x="2483768" y="116632"/>
          <a:ext cx="4608512" cy="6522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Acrobat Document" r:id="rId3" imgW="4533738" imgH="6415896" progId="AcroExch.Document.DC">
                  <p:embed/>
                </p:oleObj>
              </mc:Choice>
              <mc:Fallback>
                <p:oleObj name="Acrobat Document" r:id="rId3" imgW="4533738" imgH="64158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768" y="116632"/>
                        <a:ext cx="4608512" cy="6522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185806" y="703187"/>
            <a:ext cx="695007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3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/>
              <a:t>Представление инновационного педагогического опыта на сайте </a:t>
            </a:r>
            <a:br>
              <a:rPr lang="ru-RU" i="1" dirty="0"/>
            </a:br>
            <a:r>
              <a:rPr lang="ru-RU" i="1" dirty="0"/>
              <a:t>МАДОУ «Центр развития ребенка – </a:t>
            </a:r>
            <a:br>
              <a:rPr lang="ru-RU" i="1" dirty="0"/>
            </a:br>
            <a:r>
              <a:rPr lang="ru-RU" i="1" dirty="0"/>
              <a:t>детский сад №73»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8615" y="3908651"/>
            <a:ext cx="9144000" cy="29249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4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ds73sar.schoolrm.ru</a:t>
            </a:r>
            <a:endParaRPr lang="ru-RU" sz="44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679950" cy="6619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i="1" dirty="0"/>
              <a:t>Участие в инновационной (экспериментальной)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b="1" i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2121</TotalTime>
  <Words>200</Words>
  <Application>Microsoft Office PowerPoint</Application>
  <PresentationFormat>Экран (4:3)</PresentationFormat>
  <Paragraphs>35</Paragraphs>
  <Slides>57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Arial</vt:lpstr>
      <vt:lpstr>Calibri</vt:lpstr>
      <vt:lpstr>Cambria</vt:lpstr>
      <vt:lpstr>Times New Roman</vt:lpstr>
      <vt:lpstr>Тема Office</vt:lpstr>
      <vt:lpstr>Acrobat Document</vt:lpstr>
      <vt:lpstr>Документ</vt:lpstr>
      <vt:lpstr>Министерство образования РМ Портфолио воспитателя  МАДОУ «Центр развития ребёнка –  детский сад №73» г.о.Саранск Пихновской  Елены Германовны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 инновационного педагогического опыта на сайте  МАДОУ «Центр развития ребенка –  детский сад №73»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Результаты участия воспитанников в конкурсах, выставках, фестивалях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Общественная активность педагога: участие в экспертных комиссиях, в жюри конкурсов </vt:lpstr>
      <vt:lpstr>Презентация PowerPoint</vt:lpstr>
      <vt:lpstr>Презентация PowerPoint</vt:lpstr>
      <vt:lpstr>Позитивные результаты работы  с воспитанниками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Работа с детьми из социально-неблагополучных семей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Награды и поощрения педагога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на высшую квалификационную категорию воспитателя  МАДОУ «Центр развития ребёнка –  детский сад №73»  городского округа Саранск</dc:title>
  <dc:creator>Admin</dc:creator>
  <cp:lastModifiedBy>Geek</cp:lastModifiedBy>
  <cp:revision>239</cp:revision>
  <dcterms:created xsi:type="dcterms:W3CDTF">2016-06-20T15:59:41Z</dcterms:created>
  <dcterms:modified xsi:type="dcterms:W3CDTF">2022-02-20T14:57:33Z</dcterms:modified>
</cp:coreProperties>
</file>