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3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FF6FF"/>
    <a:srgbClr val="F6F9FC"/>
    <a:srgbClr val="098C06"/>
    <a:srgbClr val="0BA9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«Детский сад №125 комбинированного вида»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196752"/>
            <a:ext cx="58326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spc="600" dirty="0" smtClean="0">
                <a:ln>
                  <a:solidFill>
                    <a:schemeClr val="accent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9600" b="1" spc="600" dirty="0" smtClean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9600" b="1" spc="600" dirty="0" smtClean="0">
                <a:ln>
                  <a:solidFill>
                    <a:schemeClr val="accent1"/>
                  </a:solidFill>
                </a:ln>
                <a:solidFill>
                  <a:srgbClr val="098C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 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для детей 3-4 лет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558924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Азисова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Н.Х.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648866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г.о. Саранск 2020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92867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Пешеходы должны двигаться по тротуару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переходе дороги, где есть светофор, нужно следить за сигналами светофора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Пешеходы должны переходить дорогу по пешеходному или подземному переходу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Переходить дорогу можно, только после того, как посмотришь в право и влево и убедившись, что все машины остановились, можно переходить дорогу</a:t>
            </a:r>
            <a:endParaRPr lang="ru-RU" sz="2400" b="1" dirty="0">
              <a:ln w="18415" cmpd="sng">
                <a:solidFill>
                  <a:srgbClr val="0070C0"/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5354" y="500042"/>
            <a:ext cx="5694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ПРАВИЛА ПЕШЕХОДА:</a:t>
            </a:r>
            <a:endParaRPr lang="ru-RU" sz="2400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55776" y="69269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Транспорт разный на дороге: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Легковой и грузовой,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Государственный и частный,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Пассажирский городской.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s://www.rodnye-igrushki.ru/upload/iblock/a6c/a6cfc5bd93ce16a770e00ec2d4d4c54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20888"/>
            <a:ext cx="6096000" cy="4352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28860" y="428604"/>
            <a:ext cx="4140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Спецтранспорт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196752"/>
            <a:ext cx="5472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Посторонитесь! Дорогу! Дорогу!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Скорая помощь летит на подмогу.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постового: «Стоять! Хода нет!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для «Скорой» Зеленый свет!»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Где-то случилась большая беда,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Скорая помощь мчится туда.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Картинки по запросу скорая помощь"/>
          <p:cNvPicPr>
            <a:picLocks noChangeAspect="1" noChangeArrowheads="1"/>
          </p:cNvPicPr>
          <p:nvPr/>
        </p:nvPicPr>
        <p:blipFill>
          <a:blip r:embed="rId3" cstate="print"/>
          <a:srcRect t="7693"/>
          <a:stretch>
            <a:fillRect/>
          </a:stretch>
        </p:blipFill>
        <p:spPr bwMode="auto">
          <a:xfrm>
            <a:off x="251519" y="3717032"/>
            <a:ext cx="6357161" cy="2934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699792" y="260648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Полицейская машина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 мелькает глазом синим,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её сирены звук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Слышен далеко вокруг.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4" name="Picture 6" descr="Картинки по запросу полицейская машина россия"/>
          <p:cNvPicPr>
            <a:picLocks noChangeAspect="1" noChangeArrowheads="1"/>
          </p:cNvPicPr>
          <p:nvPr/>
        </p:nvPicPr>
        <p:blipFill>
          <a:blip r:embed="rId3" cstate="print"/>
          <a:srcRect l="26952" t="19422" r="7422"/>
          <a:stretch>
            <a:fillRect/>
          </a:stretch>
        </p:blipFill>
        <p:spPr bwMode="auto">
          <a:xfrm>
            <a:off x="179512" y="2645568"/>
            <a:ext cx="6048672" cy="4212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83768" y="9087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Спешит машина красная,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выключая фар,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службу на опасную,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Спешит тушить пожар!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4" name="Picture 2" descr="Картинки по запросу пожарна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41125"/>
            <a:ext cx="6192688" cy="391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0"/>
            <a:ext cx="4572000" cy="353943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Делаем ребятам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Предостережение: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Выучите срочно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ДВИЖЕНИЯ,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не волновались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день родители,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 спокойно мчались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Улицей водители!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49" name="Picture 1" descr="D:\работа\картинки\hello_html_m6dcf3b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857628"/>
            <a:ext cx="3619504" cy="2714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909574"/>
            <a:ext cx="8424936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0466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778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 Цель</a:t>
            </a:r>
            <a:r>
              <a:rPr lang="ru-RU" sz="2400" b="1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детей, как участников дорожного движения, устойчивых навыков безопасного поведения на улицах и дорогах.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задачи: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дошкольников устойчивым навыкам соблюдения и выполнения правил дорожного движения (ПДД).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2.Развивать умение ориентироваться в дорожно-транспортной ситуации;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3.Воспитывать сознательное отношение к выполнению правил и дорожную этику в условиях дорожного движения.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7892" name="Picture 4" descr="Картинки по запросу анимация пд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4762500" cy="36480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72000" y="78579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Встали мы на переходе, 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 нами светофор. 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при всем честном народе 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Смотрит он на нас в упор.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78579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глаз его открылся, 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Значит, хочет он сказать: 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бы ты не торопился, 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ты сейчас стоять! 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2" name="AutoShape 8" descr="Картинки по запросу анимация красный свет светофо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74" name="AutoShape 10" descr="Картинки по запросу анимация красный свет светофо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76" name="AutoShape 12" descr="Картинки по запросу анимация красный свет светофо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2" name="Picture 2" descr="https://migrainecanada.org/wp-content/uploads/2019/02/traffic_light_1200_675-1024x576.jpg"/>
          <p:cNvPicPr>
            <a:picLocks noChangeAspect="1" noChangeArrowheads="1"/>
          </p:cNvPicPr>
          <p:nvPr/>
        </p:nvPicPr>
        <p:blipFill>
          <a:blip r:embed="rId3" cstate="print"/>
          <a:srcRect l="63491" t="8898" r="2473" b="12798"/>
          <a:stretch>
            <a:fillRect/>
          </a:stretch>
        </p:blipFill>
        <p:spPr bwMode="auto">
          <a:xfrm>
            <a:off x="1187624" y="836712"/>
            <a:ext cx="3096344" cy="4007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1960" y="908720"/>
            <a:ext cx="4572000" cy="1569660"/>
          </a:xfrm>
          <a:prstGeom prst="rect">
            <a:avLst/>
          </a:prstGeom>
          <a:solidFill>
            <a:srgbClr val="CFF6FF"/>
          </a:solidFill>
        </p:spPr>
        <p:txBody>
          <a:bodyPr>
            <a:spAutoFit/>
          </a:bodyPr>
          <a:lstStyle/>
          <a:p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Вот мигает желтым глазом. </a:t>
            </a:r>
            <a:b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Приготовься, говорит! </a:t>
            </a:r>
            <a:b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Как закрою этот - разом </a:t>
            </a:r>
            <a:b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>
                  <a:solidFill>
                    <a:srgbClr val="FFC000"/>
                  </a:solidFill>
                </a:ln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Будет третий глаз открыт. </a:t>
            </a:r>
            <a:endParaRPr lang="ru-RU" sz="2400" b="1" dirty="0">
              <a:ln>
                <a:solidFill>
                  <a:srgbClr val="FFC000"/>
                </a:solidFill>
              </a:ln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otvet.imgsmail.ru/download/51490634_2dc16182abf2ebe88e14387232512f11_8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3458767" cy="4050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8" name="AutoShape 2" descr="Картинки по запросу анимация красный свет светофо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Картинки по запросу анимация красный свет светофо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Картинки по запросу анимация красный свет светофор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28586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98C06"/>
                </a:solidFill>
                <a:latin typeface="Times New Roman" pitchFamily="18" charset="0"/>
                <a:cs typeface="Times New Roman" pitchFamily="18" charset="0"/>
              </a:rPr>
              <a:t>Третий глаз горит зеленым, </a:t>
            </a:r>
            <a:br>
              <a:rPr lang="ru-RU" sz="2400" b="1" dirty="0" smtClean="0">
                <a:solidFill>
                  <a:srgbClr val="098C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98C06"/>
                </a:solidFill>
                <a:latin typeface="Times New Roman" pitchFamily="18" charset="0"/>
                <a:cs typeface="Times New Roman" pitchFamily="18" charset="0"/>
              </a:rPr>
              <a:t>Все машины встали в ряд. </a:t>
            </a:r>
            <a:br>
              <a:rPr lang="ru-RU" sz="2400" b="1" dirty="0" smtClean="0">
                <a:solidFill>
                  <a:srgbClr val="098C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98C06"/>
                </a:solidFill>
                <a:latin typeface="Times New Roman" pitchFamily="18" charset="0"/>
                <a:cs typeface="Times New Roman" pitchFamily="18" charset="0"/>
              </a:rPr>
              <a:t>Можем мы идти, Алена, </a:t>
            </a:r>
            <a:br>
              <a:rPr lang="ru-RU" sz="2400" b="1" dirty="0" smtClean="0">
                <a:solidFill>
                  <a:srgbClr val="098C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98C06"/>
                </a:solidFill>
                <a:latin typeface="Times New Roman" pitchFamily="18" charset="0"/>
                <a:cs typeface="Times New Roman" pitchFamily="18" charset="0"/>
              </a:rPr>
              <a:t>Мама с папой говорят.</a:t>
            </a:r>
            <a:endParaRPr lang="ru-RU" sz="2400" b="1" dirty="0">
              <a:solidFill>
                <a:srgbClr val="098C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naurok.com.ua/uploads/files/100399/57770/61968_images/25.jpg"/>
          <p:cNvPicPr>
            <a:picLocks noChangeAspect="1" noChangeArrowheads="1"/>
          </p:cNvPicPr>
          <p:nvPr/>
        </p:nvPicPr>
        <p:blipFill>
          <a:blip r:embed="rId3" cstate="print"/>
          <a:srcRect l="24292" r="27109"/>
          <a:stretch>
            <a:fillRect/>
          </a:stretch>
        </p:blipFill>
        <p:spPr bwMode="auto">
          <a:xfrm>
            <a:off x="251520" y="1124744"/>
            <a:ext cx="3240360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3798" name="Picture 6" descr="Картинки по запросу анимация пешеходный перех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7100" y="0"/>
            <a:ext cx="1866900" cy="18954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857620" y="928670"/>
            <a:ext cx="50720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пути ребят – дорога,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Транспорт ездит быстро, много.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Светофора рядом нет,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 дорожный даст совет.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Надо, чуть вперед пройти,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Там, где «Зебра» на пути.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«Пешеходный переход» –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двигаться вперед.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Картинки по запросу анимация пешеходный переход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92696"/>
            <a:ext cx="3571868" cy="5289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2770" name="Picture 2" descr="Картинки по запросу рядом дети знак"/>
          <p:cNvPicPr>
            <a:picLocks noChangeAspect="1" noChangeArrowheads="1"/>
          </p:cNvPicPr>
          <p:nvPr/>
        </p:nvPicPr>
        <p:blipFill>
          <a:blip r:embed="rId3" cstate="print"/>
          <a:srcRect l="20649" t="5700" r="25167" b="6774"/>
          <a:stretch>
            <a:fillRect/>
          </a:stretch>
        </p:blipFill>
        <p:spPr bwMode="auto">
          <a:xfrm>
            <a:off x="6660232" y="188640"/>
            <a:ext cx="2236461" cy="22443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3968" y="242088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очень важный знак,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 висит не просто так.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Будь внимательней, шофер!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Рядом садик, школьный двор.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Картинки по запросу осторожно дети"/>
          <p:cNvPicPr>
            <a:picLocks noChangeAspect="1" noChangeArrowheads="1"/>
          </p:cNvPicPr>
          <p:nvPr/>
        </p:nvPicPr>
        <p:blipFill>
          <a:blip r:embed="rId4" cstate="print"/>
          <a:srcRect l="2988" t="3000" r="7370" b="3999"/>
          <a:stretch>
            <a:fillRect/>
          </a:stretch>
        </p:blipFill>
        <p:spPr bwMode="auto">
          <a:xfrm>
            <a:off x="179512" y="1628800"/>
            <a:ext cx="3923928" cy="405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ИНТЕРНЕТ\Презентация правила дорожн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71538" y="357166"/>
            <a:ext cx="40302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latin typeface="Georgia" pitchFamily="18" charset="0"/>
              </a:rPr>
              <a:t>Знак Пешеходу </a:t>
            </a:r>
          </a:p>
          <a:p>
            <a:r>
              <a:rPr lang="ru-RU" sz="3000" b="1" dirty="0" smtClean="0">
                <a:solidFill>
                  <a:srgbClr val="FF0000"/>
                </a:solidFill>
                <a:latin typeface="Georgia" pitchFamily="18" charset="0"/>
              </a:rPr>
              <a:t>проход запрещён.</a:t>
            </a:r>
            <a:r>
              <a:rPr lang="ru-RU" sz="30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sz="3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4572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 smtClean="0"/>
              <a:t> </a:t>
            </a: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Если ты поставил ногу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На проезжую дорогу,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Обрати вниманье друг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Знак дорожный- красный круг,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Человек идущий в чёрном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Красной чёрточкой зачёркнут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И дорога вроде, но..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Здесь ходить запрещено!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verbotte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8640"/>
            <a:ext cx="3224045" cy="3224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235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Пелагея</dc:creator>
  <cp:lastModifiedBy>Потаповы</cp:lastModifiedBy>
  <cp:revision>14</cp:revision>
  <dcterms:created xsi:type="dcterms:W3CDTF">2017-09-12T09:17:26Z</dcterms:created>
  <dcterms:modified xsi:type="dcterms:W3CDTF">2020-04-23T19:41:43Z</dcterms:modified>
</cp:coreProperties>
</file>