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77" r:id="rId6"/>
    <p:sldId id="278" r:id="rId7"/>
    <p:sldId id="266" r:id="rId8"/>
    <p:sldId id="270" r:id="rId9"/>
    <p:sldId id="271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Большой Смоленской дороге. Отступление, бегство…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Картина художника В. Верещагина. 1887-1895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avatars.mds.yandex.net/get-zen_doc/1926321/pub_5fc0f9f6210b317d1eb4ac5e_5fc0fa24a9416d5dd73b809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 Андреевич Крылов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ds02.infourok.ru/uploads/ex/0fc0/00062a3f-81b44b52/hello_html_m6bfb435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0"/>
            <a:ext cx="464347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avatars.mds.yandex.net/get-zen_doc/42056/pub_5ce29721b3217a00b3887d65_5ce297f41e1bf500b3ee9e13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avatars.mds.yandex.net/get-zen_doc/5238100/pub_608bfd9254f59b6575c12235_60dadc5bf579570df42203e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armflot.ru/images/armflot-vf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И. М. Прянишников «В 1812»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www.tretyakovgallery.ru/upload/iblock/b5c/b5c32dd17b9c067a5cd661adcf7642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.ppt-online.org/files/slide/h/HbFREh5mBeWlO1YjuoV2gsdLiAZUC60kJfPw3X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Портрет  М. И. Кутузова В.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i.pinimg.com/originals/eb/f2/35/ebf235932c3e89985993a22b7f4c9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5643602" cy="607220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Храм Христа Спасителя в Москве.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zen_doc/3126430/pub_604f33eb6c861f0107b1e61a_604f38f9af41a3664194e11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15370" cy="535780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Триумфальные ворота в Москве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about-planet.ru/images/asia/arxitektura/triumfalnaya_arka/triumfalnaya_arka_moskv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s://im0-tub-ru.yandex.net/i?id=5bb6bf0ac23bd626c0d40f13654c74ec-l&amp;ref=rim&amp;n=13&amp;w=1080&amp;h=1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500858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Памятники М. И. Кутузову и фельдмаршалу князю Барклай де Толли в Санкт – Петербурге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img0.liveinternet.ru/images/attach/d/3/154/414/154414974__Apamyatniki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31972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voentorga.ru/upload/iblock/881/komplekt-plakatov-arsenal-f-a3-vydayushchiesya-polkovodtsy-i-flotovodtsy-rossii-11-sht-431202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78647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 descr="https://stendzakaz.ru/upload/goods/aver/5dfdd123947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https://stendzakaz.ru/upload/goods/aver/5dfdd123947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https://stendzakaz.ru/upload/goods/aver/5dfdd123947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1" name="Picture 9" descr="C:\Users\111\Downloads\5dfdd123947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7149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40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 Большой Смоленской дороге. Отступление, бегство…  Картина художника В. Верещагина. 1887-1895 г.</vt:lpstr>
      <vt:lpstr>И. М. Прянишников «В 1812»</vt:lpstr>
      <vt:lpstr>Слайд 3</vt:lpstr>
      <vt:lpstr>Портрет  М. И. Кутузова В. Гау</vt:lpstr>
      <vt:lpstr>Храм Христа Спасителя в Москве.</vt:lpstr>
      <vt:lpstr>Триумфальные ворота в Москве</vt:lpstr>
      <vt:lpstr> Памятники М. И. Кутузову и фельдмаршалу князю Барклай де Толли в Санкт – Петербурге </vt:lpstr>
      <vt:lpstr>Слайд 8</vt:lpstr>
      <vt:lpstr>Слайд 9</vt:lpstr>
      <vt:lpstr>Иван Андреевич Крылов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Женёк</dc:creator>
  <cp:lastModifiedBy>111</cp:lastModifiedBy>
  <cp:revision>27</cp:revision>
  <dcterms:created xsi:type="dcterms:W3CDTF">2020-11-05T07:37:58Z</dcterms:created>
  <dcterms:modified xsi:type="dcterms:W3CDTF">2022-02-21T07:50:32Z</dcterms:modified>
</cp:coreProperties>
</file>