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CFD7-0DBD-4CA3-B04A-693140C741C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DEB8-1C58-49A1-972F-6105A2B4A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irculationnation.com/wp-content/uploads/2016/01/light-blue-canvas-texture-abstract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564904"/>
            <a:ext cx="9144000" cy="76944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«Играем - речь развиваем»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4908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Использование дидактических игр в речевом развитии детей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827" y="404664"/>
            <a:ext cx="77973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Arial Black" pitchFamily="34" charset="0"/>
              </a:rPr>
              <a:t>Презентация</a:t>
            </a:r>
            <a:endParaRPr lang="ru-RU" sz="80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60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Составление описательного рассказа с использованием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мнемотаблицы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Летом по лесу гуляет, Зимой в берлоге отдыхает.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tovsem.com/wp-content/uploads/2016/02/Pack-5622-1024x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2.bp.blogspot.com/-ezawnl3jV5I/XLxMd9RYslI/AAAAAAAAEss/UmLftzX6SqMIlqtMdXdXd330NpLAOK5bgCLcBGAs/s1600/hello_html_c0245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861048"/>
            <a:ext cx="5516740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0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Медведь (Какой?) – большой, огромный, лохматый, косолапый, сильный, бурый...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2.bp.blogspot.com/-ezawnl3jV5I/XLxMd9RYslI/AAAAAAAAEss/UmLftzX6SqMIlqtMdXdXd330NpLAOK5bgCLcBGAs/s1600/hello_html_c0245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13176"/>
            <a:ext cx="1691680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6059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1097" y="2336775"/>
            <a:ext cx="84818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  любит есть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медведь?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box.ru/wallpapers/main/201519/59dbd8f0436c4f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528" y="-243408"/>
            <a:ext cx="4104456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zen_doc/16074/pub_5a622ffc168a916643afd246_5a7f36aa5f496725d5072aa9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-243408"/>
            <a:ext cx="3600400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nevseoboi.com.ua/uploads/posts/2010-01/1263923772_brown_bear49_1600s1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2536" y="2924944"/>
            <a:ext cx="3744416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s://ds04.infourok.ru/uploads/ex/09b7/0008e356-b36c4521/img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2924944"/>
            <a:ext cx="396044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s1.1zoom.ru/b5050/410/Raspberry_Berry_Closeup_491859_1280x10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43800" y="2996952"/>
            <a:ext cx="1800200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cn1.nevsedoma.com.ua/images/2010/38/4/2315000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4005064"/>
            <a:ext cx="2483768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Чем питается медведь?  Ест рыбу, растения, ягоды, корни растений, дикий мед. Даже может полакомиться арбузом.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s://2.bp.blogspot.com/-ezawnl3jV5I/XLxMd9RYslI/AAAAAAAAEss/UmLftzX6SqMIlqtMdXdXd330NpLAOK5bgCLcBGAs/s1600/hello_html_c0245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3" y="908720"/>
            <a:ext cx="3099635" cy="20608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wallpapercave.com/wp/TjUG3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s://i.artfile.me/wallpaper/09-01-2012/1920x1280/zhivotnye-lisy-lisyata-5855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768"/>
            <a:ext cx="5815796" cy="3744416"/>
          </a:xfrm>
          <a:prstGeom prst="rect">
            <a:avLst/>
          </a:prstGeom>
          <a:noFill/>
        </p:spPr>
      </p:pic>
      <p:pic>
        <p:nvPicPr>
          <p:cNvPr id="9" name="Picture 4" descr="https://www.nastol.com.ua/pic/201807/1600x1200/nastol.com.ua-2913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5157" y="3501008"/>
            <a:ext cx="4098843" cy="3356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867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У лисы кто?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2852936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Один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1196752"/>
            <a:ext cx="179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 Black" pitchFamily="34" charset="0"/>
              </a:rPr>
              <a:t>Много</a:t>
            </a:r>
          </a:p>
        </p:txBody>
      </p:sp>
      <p:pic>
        <p:nvPicPr>
          <p:cNvPr id="14" name="Рисунок 13" descr="http://i.ucrazy.ru/files/i/2012.12.4/1354623995_lisa-4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0"/>
            <a:ext cx="435597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allpapercave.com/wp/TjUG3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img4.goodfon.ru/original/2048x1317/3/b8/medved-medvezhonok-detionys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408535"/>
            <a:ext cx="5364088" cy="34494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16216" y="2780928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Один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308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У медведя  кто?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3556" name="Picture 4" descr="http://goodnewsanimal.ru/Stiles/99/344/333/medvezhatki-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908720"/>
            <a:ext cx="5508104" cy="35082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908720"/>
            <a:ext cx="179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Много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https://million-wallpapers.ru/wallpapers/0/70/50105182870276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3520" y="260648"/>
            <a:ext cx="384048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allpapercave.com/wp/TjUG3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photos.lifeisphoto.ru/124/0/12438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0"/>
            <a:ext cx="309634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3764" y="0"/>
            <a:ext cx="4600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У зайца кто?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2530" name="Picture 2" descr="https://avatars.mds.yandex.net/get-pdb/1101614/5fece23b-2d79-46f2-96b0-fabac6e30eff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060848"/>
            <a:ext cx="4271063" cy="3960440"/>
          </a:xfrm>
          <a:prstGeom prst="rect">
            <a:avLst/>
          </a:prstGeom>
          <a:noFill/>
        </p:spPr>
      </p:pic>
      <p:pic>
        <p:nvPicPr>
          <p:cNvPr id="22532" name="Picture 4" descr="https://wallbox.ru/wallpapers/main/201520/728d43120c9c98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3266107"/>
            <a:ext cx="2758170" cy="35918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1268760"/>
            <a:ext cx="179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Много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3140968"/>
            <a:ext cx="1978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Один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allpapercave.com/wp/TjUG3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g.fonwall.ru/o/yk/volk-hishchnik-a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0"/>
            <a:ext cx="2627784" cy="28797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50802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У волка кто?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506" name="Picture 2" descr="https://avatars.mds.yandex.net/get-pdb/69339/00641bb6-88b1-49d9-bc67-409854bd4715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4727002" cy="3600400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pdb/467038/d1bb2486-1467-44b4-8998-afceb2a97561/s1200?webp=fal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65138" y="3545632"/>
            <a:ext cx="4578862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1052736"/>
            <a:ext cx="179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Много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212976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Один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967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605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492896"/>
            <a:ext cx="83375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Кто зимой холодной </a:t>
            </a:r>
          </a:p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Ходит злой, голодный?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864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Отгадывание загадок совместно со словесной  игрой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 «Какой?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Какая?»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onwall.ru/o/yk/volk-hishchnik-a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Волк (Какой?) - злой, голодный, серый, большой, лохматый…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709" y="3244334"/>
            <a:ext cx="451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Проворная, запасливая, рыжая или серая.  (</a:t>
            </a:r>
            <a:endParaRPr lang="ru-RU" dirty="0"/>
          </a:p>
        </p:txBody>
      </p:sp>
      <p:pic>
        <p:nvPicPr>
          <p:cNvPr id="3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60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4495" y="2420888"/>
            <a:ext cx="88793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Проворная, запасливая,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рыжая или серая.  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hIr_-lUlld0/maxresdefault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Белка (Какая?) - запасливая, юркая, рыжая, пушистая, проворная, прыгучая…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60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34076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Хвост пушистый,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Мех золотистый,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 лесу живет,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 деревне кур крадет. (Лиса) </a:t>
            </a:r>
            <a:endParaRPr lang="ru-RU" sz="40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ook.com.ua/pic/201806/1920x1080/look.com.ua-2876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.ucrazy.ru/files/i/2012.12.4/1354623995_lisa-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636912"/>
            <a:ext cx="5290160" cy="3189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Лиса (Какая?) - хитрая, осторожная, рыжая, пушистая, ловкая…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60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Что за зверь такой лесной,</a:t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Встал как столбик под сосной?</a:t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Кто стоит среди травы,</a:t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Уши больше головы?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.wallpapersafari.com/22/56/ZQTWq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6" name="Рисунок 5" descr="http://photos.lifeisphoto.ru/124/0/12438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6003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4eab10399b0c120b1a830bee51e93622-l&amp;n=1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916832"/>
            <a:ext cx="572412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29200"/>
            <a:ext cx="3851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Летом серый,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 зимой белый.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4868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Составление загадки.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88668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Заяц (Какой?) - трусливый, маленький, белый, пугливый, быстрый, косой…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6|6.2|5.2|6.9|1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Метод2</cp:lastModifiedBy>
  <cp:revision>1</cp:revision>
  <dcterms:modified xsi:type="dcterms:W3CDTF">2020-04-16T12:23:50Z</dcterms:modified>
</cp:coreProperties>
</file>