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6" r:id="rId3"/>
    <p:sldId id="302" r:id="rId4"/>
    <p:sldId id="298" r:id="rId5"/>
    <p:sldId id="257" r:id="rId6"/>
    <p:sldId id="299" r:id="rId7"/>
    <p:sldId id="301" r:id="rId8"/>
    <p:sldId id="300" r:id="rId9"/>
    <p:sldId id="261" r:id="rId10"/>
    <p:sldId id="260" r:id="rId11"/>
    <p:sldId id="278" r:id="rId12"/>
    <p:sldId id="279" r:id="rId13"/>
    <p:sldId id="262" r:id="rId14"/>
    <p:sldId id="264" r:id="rId15"/>
    <p:sldId id="263" r:id="rId16"/>
    <p:sldId id="274" r:id="rId17"/>
    <p:sldId id="275" r:id="rId18"/>
    <p:sldId id="277" r:id="rId19"/>
    <p:sldId id="273" r:id="rId20"/>
    <p:sldId id="266" r:id="rId21"/>
    <p:sldId id="269" r:id="rId22"/>
    <p:sldId id="268" r:id="rId23"/>
    <p:sldId id="271" r:id="rId24"/>
    <p:sldId id="272" r:id="rId25"/>
    <p:sldId id="283" r:id="rId26"/>
    <p:sldId id="284" r:id="rId27"/>
    <p:sldId id="285" r:id="rId28"/>
    <p:sldId id="286" r:id="rId29"/>
    <p:sldId id="290" r:id="rId30"/>
    <p:sldId id="289" r:id="rId31"/>
    <p:sldId id="288" r:id="rId32"/>
    <p:sldId id="287" r:id="rId33"/>
    <p:sldId id="291" r:id="rId34"/>
    <p:sldId id="296" r:id="rId35"/>
    <p:sldId id="293" r:id="rId36"/>
    <p:sldId id="295" r:id="rId37"/>
    <p:sldId id="292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6286" y="1267691"/>
            <a:ext cx="7766936" cy="2658454"/>
          </a:xfrm>
        </p:spPr>
        <p:txBody>
          <a:bodyPr/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на лексическую тему: «Мебель»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16036" y="4715854"/>
            <a:ext cx="6837218" cy="1096899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Выполнила: учитель-логопед д/с № 16</a:t>
            </a:r>
          </a:p>
          <a:p>
            <a:pPr algn="ctr"/>
            <a:r>
              <a:rPr lang="ru-RU" sz="2800" dirty="0" smtClean="0">
                <a:solidFill>
                  <a:srgbClr val="7030A0"/>
                </a:solidFill>
              </a:rPr>
              <a:t>Новикова Л.Н.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0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59" y="130629"/>
            <a:ext cx="5605084" cy="375820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Picture 2" descr="http://pngimg.com/uploads/apple/apple_PNG124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905" y="283334"/>
            <a:ext cx="4375751" cy="285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ya-webdesign.com/images/plum-clip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1" y="4136572"/>
            <a:ext cx="2688052" cy="260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avatars.mds.yandex.net/get-pdb/918543/f60af340-3126-42a7-a0c9-af0114f9576d/s1200?webp=fal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565" y="3343253"/>
            <a:ext cx="3127664" cy="35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64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uslide.ru/images/17/24124/736/img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832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14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ds02.infourok.ru/uploads/ex/034c/0003108b-c86910b3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3" y="-1"/>
            <a:ext cx="1184563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89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8280" y="-2401454"/>
            <a:ext cx="8596668" cy="1320800"/>
          </a:xfrm>
        </p:spPr>
        <p:txBody>
          <a:bodyPr>
            <a:normAutofit/>
          </a:bodyPr>
          <a:lstStyle/>
          <a:p>
            <a:pPr algn="ctr"/>
            <a:endParaRPr lang="ru-RU" sz="5400" dirty="0"/>
          </a:p>
        </p:txBody>
      </p:sp>
      <p:pic>
        <p:nvPicPr>
          <p:cNvPr id="7170" name="Picture 2" descr="http://www.ikea-house.com.ua/wp-content/uploads/2017/04/0096636_PE236607_S5-800x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56" y="495465"/>
            <a:ext cx="6348144" cy="591271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ikea-house.com.ua/wp-content/uploads/2017/04/0096636_PE236607_S5-800x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056" y="3211820"/>
            <a:ext cx="3405773" cy="306560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7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krasmebel.ru/files/images/products/11462301603_638286e891_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77345" cy="688185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krasmebel.ru/files/images/products/11462301603_638286e891_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" y="0"/>
            <a:ext cx="8603673" cy="666931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krasmebel.ru/files/images/products/11462301603_638286e891_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657" y="1756229"/>
            <a:ext cx="3904343" cy="376777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87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ages.myshared.ru/5/457251/slide_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91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94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uslide.ru/images/17/24124/960/img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81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mypresentation.ru/documents/7ac438c962d2d0b9f81ff4d741176637/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117417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95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ppt4web.ru/images/581/20362/640/im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54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43589" y="2916382"/>
            <a:ext cx="8596668" cy="3941618"/>
          </a:xfrm>
        </p:spPr>
        <p:txBody>
          <a:bodyPr>
            <a:normAutofit/>
          </a:bodyPr>
          <a:lstStyle/>
          <a:p>
            <a:r>
              <a:rPr lang="ru-RU" sz="7200" dirty="0" smtClean="0"/>
              <a:t>Игра «Что из чего?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223296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images.myshared.ru/5/457251/slide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55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77334" y="4800600"/>
            <a:ext cx="9758437" cy="1240762"/>
          </a:xfrm>
        </p:spPr>
        <p:txBody>
          <a:bodyPr>
            <a:noAutofit/>
          </a:bodyPr>
          <a:lstStyle/>
          <a:p>
            <a:r>
              <a:rPr lang="ru-RU" sz="4000" dirty="0" smtClean="0"/>
              <a:t>           Диван </a:t>
            </a:r>
            <a:r>
              <a:rPr lang="ru-RU" sz="4000" dirty="0" smtClean="0"/>
              <a:t>из кожи – кожаный </a:t>
            </a:r>
            <a:r>
              <a:rPr lang="ru-RU" sz="4000" dirty="0" smtClean="0"/>
              <a:t>диван </a:t>
            </a:r>
            <a:endParaRPr lang="ru-RU" sz="4000" dirty="0"/>
          </a:p>
        </p:txBody>
      </p:sp>
      <p:pic>
        <p:nvPicPr>
          <p:cNvPr id="11266" name="Picture 2" descr="http://900igr.net/datas/predmety/Mebel-3.files/0006-006-Divan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20182"/>
          <a:stretch>
            <a:fillRect/>
          </a:stretch>
        </p:blipFill>
        <p:spPr bwMode="auto">
          <a:xfrm>
            <a:off x="270164" y="209939"/>
            <a:ext cx="11312236" cy="5029201"/>
          </a:xfrm>
          <a:prstGeom prst="rect">
            <a:avLst/>
          </a:prstGeom>
          <a:noFill/>
          <a:effectLst>
            <a:outerShdw blurRad="927100" dist="88900" dir="5400000" sx="46000" sy="46000" algn="ctr" rotWithShape="0">
              <a:schemeClr val="accent4">
                <a:lumMod val="20000"/>
                <a:lumOff val="80000"/>
                <a:alpha val="45000"/>
              </a:schemeClr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872836" y="5677680"/>
            <a:ext cx="8608983" cy="72736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554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5757993"/>
            <a:ext cx="8596667" cy="566738"/>
          </a:xfrm>
        </p:spPr>
        <p:txBody>
          <a:bodyPr>
            <a:noAutofit/>
          </a:bodyPr>
          <a:lstStyle/>
          <a:p>
            <a:r>
              <a:rPr lang="ru-RU" sz="4000" dirty="0" smtClean="0"/>
              <a:t>Стол из стекла – стеклянный стол</a:t>
            </a:r>
            <a:endParaRPr lang="ru-RU" sz="4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7333" y="5424504"/>
            <a:ext cx="10251923" cy="123371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482" name="Picture 2" descr="http://msk.alloy.ru/media/images/2013/03/05/big/326e868b-4785-4a7d-b3e3-1edc3e26064e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691" b="18691"/>
          <a:stretch>
            <a:fillRect/>
          </a:stretch>
        </p:blipFill>
        <p:spPr bwMode="auto">
          <a:xfrm>
            <a:off x="1366982" y="233515"/>
            <a:ext cx="9933709" cy="493849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29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5772324"/>
            <a:ext cx="8596667" cy="566738"/>
          </a:xfrm>
        </p:spPr>
        <p:txBody>
          <a:bodyPr>
            <a:noAutofit/>
          </a:bodyPr>
          <a:lstStyle/>
          <a:p>
            <a:r>
              <a:rPr lang="ru-RU" sz="3600" dirty="0" smtClean="0"/>
              <a:t>Кровать из железа – железная кровать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7333" y="5726561"/>
            <a:ext cx="8596667" cy="67402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9458" name="Picture 2" descr="https://www.logomebel.ru/images/shop/product/s-metallicheskim-osnovaniem-at-808-160-cherno-korichnevaya-tet-at808-160black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8" b="4498"/>
          <a:stretch>
            <a:fillRect/>
          </a:stretch>
        </p:blipFill>
        <p:spPr bwMode="auto">
          <a:xfrm>
            <a:off x="290945" y="152227"/>
            <a:ext cx="10931237" cy="506963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88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44825" y="2994894"/>
            <a:ext cx="4083128" cy="1278466"/>
          </a:xfrm>
        </p:spPr>
        <p:txBody>
          <a:bodyPr>
            <a:noAutofit/>
          </a:bodyPr>
          <a:lstStyle/>
          <a:p>
            <a:r>
              <a:rPr lang="ru-RU" sz="4000" dirty="0" smtClean="0"/>
              <a:t>Шкаф из дерева – деревянный шкаф</a:t>
            </a:r>
            <a:endParaRPr lang="ru-RU" sz="40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344825" y="6858000"/>
            <a:ext cx="1172248" cy="19533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2530" name="Picture 2" descr="http://media.360.ru/items/b1333/xxl/533539-101168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0"/>
            <a:ext cx="6357360" cy="6858000"/>
          </a:xfrm>
          <a:prstGeom prst="rect">
            <a:avLst/>
          </a:prstGeom>
          <a:noFill/>
          <a:effectLst>
            <a:glow rad="127000">
              <a:schemeClr val="accent5">
                <a:lumMod val="60000"/>
                <a:lumOff val="40000"/>
              </a:schemeClr>
            </a:glow>
            <a:outerShdw blurRad="50800" dist="38100" dir="5400000" sx="1000" sy="1000" algn="ctr" rotWithShape="0">
              <a:schemeClr val="accent4">
                <a:lumMod val="60000"/>
                <a:lumOff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50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498603"/>
            <a:ext cx="4303262" cy="3468251"/>
          </a:xfrm>
        </p:spPr>
        <p:txBody>
          <a:bodyPr>
            <a:noAutofit/>
          </a:bodyPr>
          <a:lstStyle/>
          <a:p>
            <a:r>
              <a:rPr lang="ru-RU" sz="4400" dirty="0" smtClean="0"/>
              <a:t>Стул из пластмассы – пластмассовый стул</a:t>
            </a:r>
            <a:endParaRPr lang="ru-RU" sz="4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7334" y="6255327"/>
            <a:ext cx="2814011" cy="103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23554" name="Picture 2" descr="https://www.mladenec-shop.ru/upload/1/e/f/1/q8gpAjT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2" y="1"/>
            <a:ext cx="6433633" cy="6858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46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6618" y="0"/>
            <a:ext cx="6504709" cy="122612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Игра «Скажи наоборот»</a:t>
            </a:r>
            <a:br>
              <a:rPr lang="ru-RU" dirty="0" smtClean="0"/>
            </a:br>
            <a:r>
              <a:rPr lang="ru-RU" dirty="0" smtClean="0"/>
              <a:t>высокий - низкий</a:t>
            </a:r>
            <a:endParaRPr lang="ru-RU" dirty="0"/>
          </a:p>
        </p:txBody>
      </p:sp>
      <p:pic>
        <p:nvPicPr>
          <p:cNvPr id="1026" name="Picture 2" descr="http://babymouse.ru/wa-data/public/shop/products/14/78/7814/images/45648/45648.9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6128"/>
            <a:ext cx="6255327" cy="563187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abymouse.ru/wa-data/public/shop/products/14/78/7814/images/45648/45648.9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98" y="3134875"/>
            <a:ext cx="4184650" cy="348720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17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2419" y="0"/>
            <a:ext cx="6531148" cy="644236"/>
          </a:xfrm>
        </p:spPr>
        <p:txBody>
          <a:bodyPr>
            <a:normAutofit/>
          </a:bodyPr>
          <a:lstStyle/>
          <a:p>
            <a:r>
              <a:rPr lang="ru-RU" dirty="0" smtClean="0"/>
              <a:t>Широкая - узкая</a:t>
            </a:r>
            <a:endParaRPr lang="ru-RU" dirty="0"/>
          </a:p>
        </p:txBody>
      </p:sp>
      <p:pic>
        <p:nvPicPr>
          <p:cNvPr id="2050" name="Picture 2" descr="http://mariafresa.net/newimages/bed-clipart-perspective-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9872"/>
            <a:ext cx="6564515" cy="579812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oliv-mebel.ru/uploads/bad01%20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515" y="1"/>
            <a:ext cx="5627485" cy="685799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43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8279" y="0"/>
            <a:ext cx="8596668" cy="852054"/>
          </a:xfrm>
        </p:spPr>
        <p:txBody>
          <a:bodyPr/>
          <a:lstStyle/>
          <a:p>
            <a:pPr algn="ctr"/>
            <a:r>
              <a:rPr lang="ru-RU" dirty="0" smtClean="0"/>
              <a:t>Большой - маленький</a:t>
            </a:r>
            <a:endParaRPr lang="ru-RU" dirty="0"/>
          </a:p>
        </p:txBody>
      </p:sp>
      <p:pic>
        <p:nvPicPr>
          <p:cNvPr id="3074" name="Picture 2" descr="https://www.colourbox.com/preview/2222715-wooden-chair-isolated-on-white-background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79" y="621146"/>
            <a:ext cx="5361709" cy="636527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colourbox.com/preview/2222715-wooden-chair-isolated-on-white-backgroun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666" y="2491448"/>
            <a:ext cx="2600562" cy="388143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34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7207" y="62345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Длинный - короткий</a:t>
            </a:r>
            <a:endParaRPr lang="ru-RU" dirty="0"/>
          </a:p>
        </p:txBody>
      </p:sp>
      <p:pic>
        <p:nvPicPr>
          <p:cNvPr id="4098" name="Picture 2" descr="http://www.grafamania.net/uploads/posts/2013-07/1373635924_02-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1473"/>
            <a:ext cx="7356763" cy="293023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mg-fotki.yandex.ru/get/4708/47407354.2d7/0_9999b_c277c1bf_orig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816" y="3896590"/>
            <a:ext cx="4184650" cy="231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9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26127" y="2001982"/>
            <a:ext cx="8421947" cy="4211782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/>
              <a:t>Игра «Сосчитай предметы»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43455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Отгадай загадку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3598452" cy="3880773"/>
          </a:xfrm>
        </p:spPr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крышей четыре ножки,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на крыше суп да ложки.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360" y="6949393"/>
            <a:ext cx="4134520" cy="374651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6067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18402 L -0.01498 -0.695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2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static8.depositphotos.com/1001599/901/v/950/depositphotos_9011057-Cartoon-Home-Furniture-Wardro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30"/>
            <a:ext cx="2573795" cy="332018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static8.depositphotos.com/1001599/901/v/950/depositphotos_9011057-Cartoon-Home-Furniture-Wardro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2" y="3262746"/>
            <a:ext cx="2646356" cy="359525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static8.depositphotos.com/1001599/901/v/950/depositphotos_9011057-Cartoon-Home-Furniture-Wardro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0"/>
            <a:ext cx="2608032" cy="355369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static8.depositphotos.com/1001599/901/v/950/depositphotos_9011057-Cartoon-Home-Furniture-Wardro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239" y="0"/>
            <a:ext cx="2792088" cy="372278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static8.depositphotos.com/1001599/901/v/950/depositphotos_9011057-Cartoon-Home-Furniture-Wardro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785" y="3374398"/>
            <a:ext cx="2612702" cy="348360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23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tovarymalisham.ru/sites/default/files/89798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418319" cy="341831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tovarymalisham.ru/sites/default/files/89798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265" y="0"/>
            <a:ext cx="3304309" cy="330430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tovarymalisham.ru/sites/default/files/89798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34" y="72446"/>
            <a:ext cx="3345873" cy="334587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tovarymalisham.ru/sites/default/files/89798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70564"/>
            <a:ext cx="3127375" cy="338743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tovarymalisham.ru/sites/default/files/89798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265" y="3418319"/>
            <a:ext cx="3470564" cy="347056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www.tovarymalisham.ru/sites/default/files/89798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987" y="3470564"/>
            <a:ext cx="3179620" cy="341831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38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termeb33.ru/wp-content/uploads/2015/10/11582_9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5" y="399963"/>
            <a:ext cx="2452255" cy="183919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termeb33.ru/wp-content/uploads/2015/10/11582_9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09" y="1319559"/>
            <a:ext cx="2452256" cy="183919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termeb33.ru/wp-content/uploads/2015/10/11582_9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397" y="409617"/>
            <a:ext cx="2436528" cy="182739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termeb33.ru/wp-content/uploads/2015/10/11582_9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529" y="1470803"/>
            <a:ext cx="2692186" cy="182739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termeb33.ru/wp-content/uploads/2015/10/11582_9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641" y="484631"/>
            <a:ext cx="2605958" cy="195446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termeb33.ru/wp-content/uploads/2015/10/11582_9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3342"/>
            <a:ext cx="2571250" cy="220287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termeb33.ru/wp-content/uploads/2015/10/11582_9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707" y="4518605"/>
            <a:ext cx="2743200" cy="220287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termeb33.ru/wp-content/uploads/2015/10/11582_9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125" y="3298199"/>
            <a:ext cx="2834187" cy="220287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://termeb33.ru/wp-content/uploads/2015/10/11582_9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529" y="4394760"/>
            <a:ext cx="2689346" cy="214290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http://termeb33.ru/wp-content/uploads/2015/10/11582_9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385" y="2998233"/>
            <a:ext cx="2740024" cy="205501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69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arhivurokov.ru/multiurok/html/2017/03/25/s_58d69b04a802c/595615_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0326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79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6097" y="2854036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8000" dirty="0"/>
              <a:t>П</a:t>
            </a:r>
            <a:r>
              <a:rPr lang="ru-RU" sz="8000" dirty="0" smtClean="0"/>
              <a:t>редлоги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47538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playcast.ru/uploads/2017/08/06/231591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6" y="777976"/>
            <a:ext cx="10945907" cy="481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zezete2.z.e.pic.centerblog.net/c0d1a0d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708" y="966652"/>
            <a:ext cx="1933303" cy="151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www.clipartbest.com/cliparts/Rcd/LrR/RcdLrRnk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777" y="4062549"/>
            <a:ext cx="2233748" cy="184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56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olgasergeeff.ru/wp-content/uploads/2012/11/%D0%B2-%D1%88%D0%BA%D0%B0%D1%84%D1%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0780"/>
            <a:ext cx="3990108" cy="687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olgasergeeff.ru/wp-content/uploads/2012/11/%D0%BE%D0%BA%D0%BE%D0%BB%D0%BE-%D1%88%D0%BA%D0%B0%D1%84%D0%B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109" y="-20782"/>
            <a:ext cx="4031674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olgasergeeff.ru/wp-content/uploads/2012/11/%D0%BD%D0%B0-%D1%88%D0%BA%D0%B0%D1%84%D1%83-262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46" y="-20782"/>
            <a:ext cx="41286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9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fotohomka.ru/images/Jan/08/e6547b81208fca897f90dfd1eedd7e2a/mini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474" y="0"/>
            <a:ext cx="12337473" cy="685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29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29126" y="-1320800"/>
            <a:ext cx="8596668" cy="13208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37322" y="927652"/>
            <a:ext cx="4424047" cy="5113709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Хоть у нас четыре ножки, мы не мышки и не кошки. Хоть мы все имеем спинки, мы не овцы и не свинки. Мы не кони, хоть на нас вы садились много раз.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2.bp.blogspot.com/-M_jPjiEZUGE/T-hbuxOKU9I/AAAAAAAAAms/APvTgxuAKhU/s1600/chair-clip-art-18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502" y="7083286"/>
            <a:ext cx="1864065" cy="260969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2.bp.blogspot.com/-M_jPjiEZUGE/T-hbuxOKU9I/AAAAAAAAAms/APvTgxuAKhU/s1600/chair-clip-art-1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583" y="6869987"/>
            <a:ext cx="2016421" cy="282299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76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45 -0.46505 L 0.01745 -0.715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28611 L -0.00156 -0.536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2188" y="484909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/>
              <a:t>  </a:t>
            </a:r>
            <a:endParaRPr lang="ru-RU" sz="5400" dirty="0"/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605307" y="846943"/>
            <a:ext cx="4484663" cy="5064459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Днем спят покрывало и подушка, а по ночам там спит Андрюшка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png.pngtree.com/element_origin_min_pic/17/03/11/5fab00645198b333d75cd727427b30c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000" y="6858000"/>
            <a:ext cx="4481180" cy="391849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2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-0.25162 L -0.00533 -0.728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883" y="-1320800"/>
            <a:ext cx="8596668" cy="13208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22786" y="862885"/>
            <a:ext cx="4345427" cy="5009881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удобный, очень мягкий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Вам не трудно угадать,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Любят бабушки и внуки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Посидеть и полежать.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33217" y="6858000"/>
            <a:ext cx="5196028" cy="393610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32401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46 -0.48843 L -0.00846 -0.73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-1335110"/>
            <a:ext cx="8596668" cy="13208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6518" y="940158"/>
            <a:ext cx="4353059" cy="4997003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и вешалки, и полки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Словно в доме этажи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Брюки, кофточки, 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футболки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По порядку все      </a:t>
            </a:r>
          </a:p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лежит.        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30410" y="6858000"/>
            <a:ext cx="4958367" cy="362540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61049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62153 L 2.70833E-6 -0.871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947791" y="0"/>
            <a:ext cx="8596668" cy="5623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             Игра </a:t>
            </a:r>
            <a:r>
              <a:rPr lang="ru-RU" dirty="0" smtClean="0"/>
              <a:t>«Четвертый лишний»</a:t>
            </a:r>
            <a:endParaRPr lang="ru-RU" dirty="0"/>
          </a:p>
        </p:txBody>
      </p:sp>
      <p:pic>
        <p:nvPicPr>
          <p:cNvPr id="21" name="Объект 2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62377"/>
            <a:ext cx="6386286" cy="386795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514" y="725714"/>
            <a:ext cx="3522286" cy="338022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356" y="4281152"/>
            <a:ext cx="2929944" cy="257684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513" y="4430331"/>
            <a:ext cx="3171892" cy="242766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0287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9" y="-1"/>
            <a:ext cx="4288284" cy="347246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423" y="3730848"/>
            <a:ext cx="3617895" cy="321327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548" y="3558592"/>
            <a:ext cx="3216010" cy="338553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7257" y="-1"/>
            <a:ext cx="4629955" cy="347246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82599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1477</TotalTime>
  <Words>191</Words>
  <Application>Microsoft Office PowerPoint</Application>
  <PresentationFormat>Широкоэкранный</PresentationFormat>
  <Paragraphs>32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Times New Roman</vt:lpstr>
      <vt:lpstr>Trebuchet MS</vt:lpstr>
      <vt:lpstr>Wingdings 3</vt:lpstr>
      <vt:lpstr>Аспект</vt:lpstr>
      <vt:lpstr>Презентация на лексическую тему: «Мебель»</vt:lpstr>
      <vt:lpstr>Презентация PowerPoint</vt:lpstr>
      <vt:lpstr>Отгадай загадку</vt:lpstr>
      <vt:lpstr>Презентация PowerPoint</vt:lpstr>
      <vt:lpstr>  </vt:lpstr>
      <vt:lpstr>Презентация PowerPoint</vt:lpstr>
      <vt:lpstr>Презентация PowerPoint</vt:lpstr>
      <vt:lpstr>                 Игра «Четвертый лишний»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«Что из чего?</vt:lpstr>
      <vt:lpstr>           Диван из кожи – кожаный диван </vt:lpstr>
      <vt:lpstr>Стол из стекла – стеклянный стол</vt:lpstr>
      <vt:lpstr>Кровать из железа – железная кровать</vt:lpstr>
      <vt:lpstr>Шкаф из дерева – деревянный шкаф</vt:lpstr>
      <vt:lpstr>Стул из пластмассы – пластмассовый стул</vt:lpstr>
      <vt:lpstr>Игра «Скажи наоборот» высокий - низкий</vt:lpstr>
      <vt:lpstr>Широкая - узкая</vt:lpstr>
      <vt:lpstr>Большой - маленький</vt:lpstr>
      <vt:lpstr>Длинный - короткий</vt:lpstr>
      <vt:lpstr>Игра «Сосчитай предметы»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Предлоги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лексическую тему: «Мебель»</dc:title>
  <dc:creator>user</dc:creator>
  <cp:lastModifiedBy>user</cp:lastModifiedBy>
  <cp:revision>65</cp:revision>
  <dcterms:created xsi:type="dcterms:W3CDTF">2018-01-16T12:26:36Z</dcterms:created>
  <dcterms:modified xsi:type="dcterms:W3CDTF">2019-11-10T12:18:59Z</dcterms:modified>
</cp:coreProperties>
</file>