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0" r:id="rId1"/>
  </p:sldMasterIdLst>
  <p:sldIdLst>
    <p:sldId id="256" r:id="rId2"/>
    <p:sldId id="305" r:id="rId3"/>
    <p:sldId id="306" r:id="rId4"/>
    <p:sldId id="260" r:id="rId5"/>
    <p:sldId id="261" r:id="rId6"/>
    <p:sldId id="284" r:id="rId7"/>
    <p:sldId id="337" r:id="rId8"/>
    <p:sldId id="262" r:id="rId9"/>
    <p:sldId id="263" r:id="rId10"/>
    <p:sldId id="312" r:id="rId11"/>
    <p:sldId id="332" r:id="rId12"/>
    <p:sldId id="333" r:id="rId13"/>
    <p:sldId id="264" r:id="rId14"/>
    <p:sldId id="295" r:id="rId15"/>
    <p:sldId id="334" r:id="rId16"/>
    <p:sldId id="308" r:id="rId17"/>
    <p:sldId id="266" r:id="rId18"/>
    <p:sldId id="319" r:id="rId19"/>
    <p:sldId id="329" r:id="rId20"/>
    <p:sldId id="288" r:id="rId21"/>
    <p:sldId id="268" r:id="rId22"/>
    <p:sldId id="269" r:id="rId23"/>
    <p:sldId id="338" r:id="rId24"/>
    <p:sldId id="336" r:id="rId25"/>
    <p:sldId id="335" r:id="rId26"/>
    <p:sldId id="330" r:id="rId27"/>
    <p:sldId id="270" r:id="rId28"/>
    <p:sldId id="316" r:id="rId29"/>
    <p:sldId id="282" r:id="rId30"/>
    <p:sldId id="301" r:id="rId31"/>
    <p:sldId id="321" r:id="rId32"/>
    <p:sldId id="272" r:id="rId33"/>
    <p:sldId id="273" r:id="rId34"/>
    <p:sldId id="339" r:id="rId35"/>
    <p:sldId id="274" r:id="rId36"/>
    <p:sldId id="290" r:id="rId37"/>
    <p:sldId id="275" r:id="rId38"/>
    <p:sldId id="326" r:id="rId39"/>
    <p:sldId id="325" r:id="rId40"/>
    <p:sldId id="279" r:id="rId41"/>
    <p:sldId id="324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107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5349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2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7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7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1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3444903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1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6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5" y="1316038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1" y="1316038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49" y="6019801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49" y="5849118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9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7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1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CB1C129-3548-4C50-A5DC-4C2FF19DB207}" type="datetimeFigureOut">
              <a:rPr lang="ru-RU" smtClean="0"/>
              <a:pPr/>
              <a:t>14.11.2023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ED154E-02C0-49A6-9B19-55D400CBDE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49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49" y="1057987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282" y="142852"/>
            <a:ext cx="86764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282" y="1714488"/>
            <a:ext cx="864096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5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Портфолио</a:t>
            </a:r>
            <a:r>
              <a:rPr lang="ru-RU" sz="5400" b="1" i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</a:rPr>
              <a:t>          </a:t>
            </a:r>
            <a:r>
              <a:rPr lang="ru-RU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</a:rPr>
              <a:t>Колесниковой Татьяны Николаевны,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600" b="1" i="1" dirty="0">
                <a:solidFill>
                  <a:srgbClr val="0070C0"/>
                </a:solidFill>
                <a:latin typeface="Times New Roman" pitchFamily="18" charset="0"/>
              </a:rPr>
              <a:t>  воспитателя</a:t>
            </a: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МДОУ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«Детский сад 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№91 компенсирующего 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вида» </a:t>
            </a: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</a:rPr>
              <a:t>г</a:t>
            </a:r>
            <a:r>
              <a:rPr lang="ru-RU" sz="2800" b="1" i="1" dirty="0">
                <a:solidFill>
                  <a:srgbClr val="0070C0"/>
                </a:solidFill>
                <a:latin typeface="Times New Roman" pitchFamily="18" charset="0"/>
              </a:rPr>
              <a:t>. о. Саранск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Аттестация Колесниковой Т.Н\cc4jny2AHmE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28604"/>
            <a:ext cx="4214842" cy="595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Galia\Desktop\Аттестация Колесниковой Т.Н\-hzMwXnO8Nw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4214842" cy="595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титульник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4240030" cy="6072206"/>
          </a:xfrm>
          <a:prstGeom prst="rect">
            <a:avLst/>
          </a:prstGeom>
          <a:noFill/>
        </p:spPr>
      </p:pic>
      <p:pic>
        <p:nvPicPr>
          <p:cNvPr id="1027" name="Picture 3" descr="C:\Users\Galia\Desktop\титульник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5728"/>
            <a:ext cx="4354618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титульник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43404" cy="6462360"/>
          </a:xfrm>
          <a:prstGeom prst="rect">
            <a:avLst/>
          </a:prstGeom>
          <a:noFill/>
        </p:spPr>
      </p:pic>
      <p:pic>
        <p:nvPicPr>
          <p:cNvPr id="2051" name="Picture 3" descr="C:\Users\Galia\Desktop\титульник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42852"/>
            <a:ext cx="4143404" cy="6454094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 rot="21289281">
            <a:off x="150756" y="1584472"/>
            <a:ext cx="293466" cy="1885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воспитанников: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конкурсах, выставках, турнирах, соревнованиях, акциях, фестивалях.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14348" y="3714752"/>
            <a:ext cx="707392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endParaRPr lang="ru-RU" sz="28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2 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–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Колесниковой Т.Н\сканы Колесникова\сканы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5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alia\Desktop\Аттестация Колесниковой Т.Н\1696862556807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154541" cy="5876944"/>
          </a:xfrm>
          <a:prstGeom prst="rect">
            <a:avLst/>
          </a:prstGeom>
          <a:noFill/>
        </p:spPr>
      </p:pic>
      <p:pic>
        <p:nvPicPr>
          <p:cNvPr id="4" name="Picture 2" descr="C:\мои документы\Аттестация 2023-2024\Аттестация Колесниковой Т.Н\IMG-20231109-WA00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3"/>
            <a:ext cx="4214842" cy="5964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Аттестация Колесниковой Т.Н\титульн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3"/>
            <a:ext cx="4214842" cy="5959373"/>
          </a:xfrm>
          <a:prstGeom prst="rect">
            <a:avLst/>
          </a:prstGeom>
          <a:noFill/>
        </p:spPr>
      </p:pic>
      <p:pic>
        <p:nvPicPr>
          <p:cNvPr id="4" name="Picture 3" descr="C:\Users\Galia\Desktop\Аттестация Колесниковой Т.Н\титульн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8604"/>
            <a:ext cx="4286280" cy="6060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71546"/>
            <a:ext cx="8892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Выступление на научно-практических конференциях, педагогических чтениях, семинарах секциях, методических объединениях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71538" y="4000504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alia\Desktop\Аттестация Колесниковой Т.Н\выступление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5"/>
            <a:ext cx="4391799" cy="6215107"/>
          </a:xfrm>
          <a:prstGeom prst="rect">
            <a:avLst/>
          </a:prstGeom>
          <a:noFill/>
        </p:spPr>
      </p:pic>
      <p:pic>
        <p:nvPicPr>
          <p:cNvPr id="5124" name="Picture 4" descr="C:\Users\Galia\Desktop\Аттестация Колесниковой Т.Н\выступление_page-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9356" y="357165"/>
            <a:ext cx="4391799" cy="6215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Galia\Desktop\Аттестация Колесниковой Т.Н\Документ Microsoft Office Word_page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357166"/>
            <a:ext cx="4341319" cy="6143668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4572001" y="4000505"/>
            <a:ext cx="142876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9" name="Picture 5" descr="C:\Users\Galia\Desktop\Аттестация Колесниковой Т.Н\Документ Microsoft Office Word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341319" cy="6143668"/>
          </a:xfrm>
          <a:prstGeom prst="rect">
            <a:avLst/>
          </a:prstGeom>
          <a:noFill/>
        </p:spPr>
      </p:pic>
      <p:sp>
        <p:nvSpPr>
          <p:cNvPr id="11" name="Стрелка вправо 10"/>
          <p:cNvSpPr/>
          <p:nvPr/>
        </p:nvSpPr>
        <p:spPr>
          <a:xfrm>
            <a:off x="142844" y="3786190"/>
            <a:ext cx="142876" cy="1428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1357298"/>
            <a:ext cx="6215074" cy="5072074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ФИО: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Колесникова Татьяна Николаевна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Дата рождения: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14.12.1989 г.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Профессиональное образование: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ГОУ СПО «</a:t>
            </a:r>
            <a:r>
              <a:rPr lang="ru-RU" alt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Ичалковский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 педагогический колледж имени С.М.Кирова» . </a:t>
            </a: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Квалификация по диплому: Учитель начальных классов с дополнительной подготовкой в области психологии. Специальность «Преподавание в начальных классах»,  </a:t>
            </a:r>
            <a:endParaRPr lang="ru-RU" sz="2000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Д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иплом 13 ПА  0000883 27 июня 2009 г.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Профессиональная переподготовка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2015 г. - ФГБОУ ВПО «МГПИ имени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itchFamily="66" charset="0"/>
              </a:rPr>
              <a:t>М.Е.Евсевьева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</a:rPr>
              <a:t>» по программе «Технологии дошкольного образования».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Стаж педагогической работы (по специальности):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7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Общий трудовой стаж: </a:t>
            </a:r>
            <a:r>
              <a:rPr lang="ru-RU" altLang="ru-RU" sz="2000" dirty="0" smtClean="0">
                <a:solidFill>
                  <a:srgbClr val="002060"/>
                </a:solidFill>
                <a:latin typeface="Monotype Corsiva" pitchFamily="66" charset="0"/>
              </a:rPr>
              <a:t>7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>
                <a:solidFill>
                  <a:srgbClr val="002060"/>
                </a:solidFill>
                <a:latin typeface="Monotype Corsiva" pitchFamily="66" charset="0"/>
              </a:rPr>
              <a:t>Наличие квалификационной категории:</a:t>
            </a:r>
            <a:r>
              <a:rPr lang="ru-RU" sz="20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-</a:t>
            </a:r>
            <a:endParaRPr lang="ru-RU" altLang="ru-RU" sz="20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2051" name="Picture 3" descr="C:\Сайт на раб столе\фото педагогов на сайт\Колесникова Т.Н..jpg"/>
          <p:cNvPicPr>
            <a:picLocks noChangeAspect="1" noChangeArrowheads="1"/>
          </p:cNvPicPr>
          <p:nvPr/>
        </p:nvPicPr>
        <p:blipFill>
          <a:blip r:embed="rId2"/>
          <a:srcRect b="5889"/>
          <a:stretch>
            <a:fillRect/>
          </a:stretch>
        </p:blipFill>
        <p:spPr bwMode="auto">
          <a:xfrm>
            <a:off x="214282" y="1428736"/>
            <a:ext cx="2794581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alia\Desktop\Аттестация Колесниковой Т.Н\Колесникова Т.Н.23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285728"/>
            <a:ext cx="4290839" cy="6072230"/>
          </a:xfrm>
          <a:prstGeom prst="rect">
            <a:avLst/>
          </a:prstGeom>
          <a:noFill/>
        </p:spPr>
      </p:pic>
      <p:pic>
        <p:nvPicPr>
          <p:cNvPr id="6147" name="Picture 3" descr="C:\Users\Galia\Desktop\Аттестация Колесниковой Т.Н\Kolesnikova_page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9"/>
            <a:ext cx="4357718" cy="6157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 мастер-классов, мероприятий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3214686"/>
            <a:ext cx="72608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 – 2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Galia\Desktop\Аттестация Колесниковой Т.Н\открыт занят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0"/>
            <a:ext cx="48491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alia\Desktop\Аттестация Колесниковой Т.Н\сканы Колесникова\сканы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95" y="357166"/>
            <a:ext cx="4244136" cy="6000792"/>
          </a:xfrm>
          <a:prstGeom prst="rect">
            <a:avLst/>
          </a:prstGeom>
          <a:noFill/>
        </p:spPr>
      </p:pic>
      <p:pic>
        <p:nvPicPr>
          <p:cNvPr id="8195" name="Picture 3" descr="C:\Users\Galia\Desktop\Аттестация Колесниковой Т.Н\сканы Колесникова\сканы1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24413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титульн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14290"/>
            <a:ext cx="4572032" cy="6464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57290" y="2214554"/>
            <a:ext cx="65480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endParaRPr lang="ru-RU" sz="3600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Колесникова Татьяна Николаевна_page-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7629" y="0"/>
            <a:ext cx="47478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736"/>
            <a:ext cx="9143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конкурсов. </a:t>
            </a:r>
          </a:p>
          <a:p>
            <a:pPr algn="ctr"/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alia\Desktop\Аттестация Колесниковой Т.Н\sertificat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28604"/>
            <a:ext cx="4286280" cy="6058362"/>
          </a:xfrm>
          <a:prstGeom prst="rect">
            <a:avLst/>
          </a:prstGeom>
          <a:noFill/>
        </p:spPr>
      </p:pic>
      <p:pic>
        <p:nvPicPr>
          <p:cNvPr id="1026" name="Picture 2" descr="C:\Users\Galia\Desktop\Аттестация Колесниковой Т.Н\16998582351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4194679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68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воспитанниками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1071546"/>
            <a:ext cx="871296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</a:p>
          <a:p>
            <a:pPr algn="ctr"/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Колесниковой Татьяны Николаевны</a:t>
            </a:r>
            <a:b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МДОУ «Детский сад №91 компенсирующего вида»</a:t>
            </a:r>
          </a:p>
          <a:p>
            <a:pPr algn="ctr"/>
            <a:endParaRPr 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i="1" u="sng" dirty="0" smtClean="0">
              <a:solidFill>
                <a:srgbClr val="0070C0"/>
              </a:solidFill>
            </a:endParaRPr>
          </a:p>
          <a:p>
            <a:pPr algn="ctr"/>
            <a:endParaRPr lang="ru-RU" sz="2200" i="1" u="sng" dirty="0" smtClean="0">
              <a:solidFill>
                <a:srgbClr val="0070C0"/>
              </a:solidFill>
            </a:endParaRPr>
          </a:p>
          <a:p>
            <a:pPr algn="ctr"/>
            <a:r>
              <a:rPr lang="en-US" sz="2200" i="1" u="sng" dirty="0" smtClean="0">
                <a:solidFill>
                  <a:srgbClr val="0070C0"/>
                </a:solidFill>
              </a:rPr>
              <a:t>https://ds91sar.schoolrm.ru/sveden/employees/11232/563143/</a:t>
            </a:r>
            <a:r>
              <a:rPr lang="ru-RU" sz="2200" i="1" u="sng" dirty="0" smtClean="0">
                <a:solidFill>
                  <a:srgbClr val="0070C0"/>
                </a:solidFill>
              </a:rPr>
              <a:t> </a:t>
            </a:r>
            <a:endParaRPr lang="ru-RU" sz="2200" i="1" u="sng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Аттестация Колесниковой Т.Н\сканы Колесникова\сканы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4294662" cy="6072230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 Колесниковой Т.Н\сканы Колесникова\сканы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28604"/>
            <a:ext cx="4244137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Galia\Desktop\Аттестация Колесниковой Т.Н\сканы Колесникова\сканы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204864"/>
            <a:ext cx="8892480" cy="1944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  <a: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Аттестация Колесниковой Т.Н\сканы Колесникова\сканы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86" y="357166"/>
            <a:ext cx="4395712" cy="6215106"/>
          </a:xfrm>
          <a:prstGeom prst="rect">
            <a:avLst/>
          </a:prstGeom>
          <a:noFill/>
        </p:spPr>
      </p:pic>
      <p:pic>
        <p:nvPicPr>
          <p:cNvPr id="3075" name="Picture 3" descr="C:\Users\Galia\Desktop\Аттестация Колесниковой Т.Н\сканы Колесникова\сканы1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951" y="357166"/>
            <a:ext cx="439571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lia\Desktop\скан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351342" cy="6152370"/>
          </a:xfrm>
          <a:prstGeom prst="rect">
            <a:avLst/>
          </a:prstGeom>
          <a:noFill/>
        </p:spPr>
      </p:pic>
      <p:pic>
        <p:nvPicPr>
          <p:cNvPr id="1027" name="Picture 3" descr="C:\Users\Galia\Desktop\скан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357166"/>
            <a:ext cx="434518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8" y="1916832"/>
            <a:ext cx="7632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детьми </a:t>
            </a:r>
          </a:p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alia\Desktop\Аттестация Колесниковой Т.Н\сканы Колесникова\сканы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1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41277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00100" y="3214686"/>
            <a:ext cx="6894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Конкурс на портале сети Интернет – 1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alia\Desktop\Аттестация Колесниковой Т.Н\сканы Колесникова\сканы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8504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alia\Desktop\Аттестация Колесниковой Т.Н\diplom_599896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4086033" cy="5775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Galia\Desktop\Аттестация Колесниковой Т.Н\Колесников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571612"/>
            <a:ext cx="5286380" cy="3739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10" y="1071546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307181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«Психолого-педагогическое сопровождение социальной адаптации  дошкольников с умственной отсталостью в условиях интегрированного обучения»</a:t>
            </a:r>
            <a:r>
              <a:rPr lang="ru-RU" sz="2400" b="1" i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i="1" u="sng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</a:t>
            </a:r>
            <a:r>
              <a:rPr lang="ru-RU" sz="2000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№01-02/125 от 27.05.2019 г.Управления образования Администрации городского округа Саранск). </a:t>
            </a:r>
            <a:endParaRPr lang="en-US" sz="2000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 реализации 5 лет.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2500306"/>
            <a:ext cx="5497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Награды и поощрения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мои документы\Аттестация 2023-2024\Аттестация Колесниковой Т.Н\IMG-20231109-WA0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357718" cy="6166171"/>
          </a:xfrm>
          <a:prstGeom prst="rect">
            <a:avLst/>
          </a:prstGeom>
          <a:noFill/>
        </p:spPr>
      </p:pic>
      <p:pic>
        <p:nvPicPr>
          <p:cNvPr id="1026" name="Picture 2" descr="C:\Users\Galia\Desktop\Аттестация Колесниковой Т.Н\благодарность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429124" cy="6262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Инновация 2018-2023_0002.jpg"/>
          <p:cNvPicPr>
            <a:picLocks noChangeAspect="1" noChangeArrowheads="1"/>
          </p:cNvPicPr>
          <p:nvPr/>
        </p:nvPicPr>
        <p:blipFill>
          <a:blip r:embed="rId2" cstate="print"/>
          <a:srcRect l="7272"/>
          <a:stretch>
            <a:fillRect/>
          </a:stretch>
        </p:blipFill>
        <p:spPr bwMode="auto">
          <a:xfrm>
            <a:off x="0" y="571479"/>
            <a:ext cx="3786182" cy="5700037"/>
          </a:xfrm>
          <a:prstGeom prst="rect">
            <a:avLst/>
          </a:prstGeom>
          <a:noFill/>
        </p:spPr>
      </p:pic>
      <p:pic>
        <p:nvPicPr>
          <p:cNvPr id="2051" name="Picture 3" descr="C:\Users\Galia\Desktop\Инновация 2018-2023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140" y="1000108"/>
            <a:ext cx="5671860" cy="4062917"/>
          </a:xfrm>
          <a:prstGeom prst="rect">
            <a:avLst/>
          </a:prstGeom>
          <a:noFill/>
        </p:spPr>
      </p:pic>
      <p:sp>
        <p:nvSpPr>
          <p:cNvPr id="5" name="Нашивка 4"/>
          <p:cNvSpPr/>
          <p:nvPr/>
        </p:nvSpPr>
        <p:spPr>
          <a:xfrm rot="21289281">
            <a:off x="3723979" y="4223617"/>
            <a:ext cx="204642" cy="213877"/>
          </a:xfrm>
          <a:prstGeom prst="chevr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alia\Desktop\Аттестация Колесниковой Т.Н\сканы Колесникова\сканы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446238" cy="6286544"/>
          </a:xfrm>
          <a:prstGeom prst="rect">
            <a:avLst/>
          </a:prstGeom>
          <a:noFill/>
        </p:spPr>
      </p:pic>
      <p:pic>
        <p:nvPicPr>
          <p:cNvPr id="1027" name="Picture 3" descr="C:\Users\Galia\Desktop\Аттестация Колесниковой Т.Н\сканы Колесникова\сканы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500562" cy="6363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alia\Desktop\Аттестация Колесниковой Т.Н\сканы Колесникова\сканы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-10430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6752"/>
            <a:ext cx="7056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публикаций, включая интернет – публикации.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32" y="3571876"/>
            <a:ext cx="50733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Интернет-публикации</a:t>
            </a: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2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alia\Desktop\Аттестация Колесниковой Т.Н\сканы Колесникова\сканы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-1"/>
            <a:ext cx="4857784" cy="6868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2107</TotalTime>
  <Words>267</Words>
  <Application>Microsoft Office PowerPoint</Application>
  <PresentationFormat>Экран (4:3)</PresentationFormat>
  <Paragraphs>52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Diakov</dc:creator>
  <cp:lastModifiedBy>Galia</cp:lastModifiedBy>
  <cp:revision>251</cp:revision>
  <dcterms:created xsi:type="dcterms:W3CDTF">2019-12-19T16:06:25Z</dcterms:created>
  <dcterms:modified xsi:type="dcterms:W3CDTF">2023-11-14T11:47:50Z</dcterms:modified>
</cp:coreProperties>
</file>