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DEFD2E-975C-4700-9C9B-711277E5FCC2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6E9D74-825E-4678-8B1D-A3F68368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EFD2E-975C-4700-9C9B-711277E5FCC2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E9D74-825E-4678-8B1D-A3F68368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4DEFD2E-975C-4700-9C9B-711277E5FCC2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6E9D74-825E-4678-8B1D-A3F68368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EFD2E-975C-4700-9C9B-711277E5FCC2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E9D74-825E-4678-8B1D-A3F68368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DEFD2E-975C-4700-9C9B-711277E5FCC2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86E9D74-825E-4678-8B1D-A3F68368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EFD2E-975C-4700-9C9B-711277E5FCC2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E9D74-825E-4678-8B1D-A3F68368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EFD2E-975C-4700-9C9B-711277E5FCC2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E9D74-825E-4678-8B1D-A3F68368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EFD2E-975C-4700-9C9B-711277E5FCC2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E9D74-825E-4678-8B1D-A3F68368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DEFD2E-975C-4700-9C9B-711277E5FCC2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E9D74-825E-4678-8B1D-A3F68368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EFD2E-975C-4700-9C9B-711277E5FCC2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E9D74-825E-4678-8B1D-A3F68368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EFD2E-975C-4700-9C9B-711277E5FCC2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E9D74-825E-4678-8B1D-A3F68368E8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4DEFD2E-975C-4700-9C9B-711277E5FCC2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6E9D74-825E-4678-8B1D-A3F68368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2071702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комбинированного вида «Колокольчик»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357430"/>
            <a:ext cx="7500990" cy="4286280"/>
          </a:xfrm>
        </p:spPr>
        <p:txBody>
          <a:bodyPr>
            <a:normAutofit lnSpcReduction="10000"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Долгосрочный проект</a:t>
            </a:r>
          </a:p>
          <a:p>
            <a:endParaRPr lang="ru-RU" sz="1200" b="1" i="1" dirty="0" smtClean="0">
              <a:solidFill>
                <a:srgbClr val="002060"/>
              </a:solidFill>
            </a:endParaRPr>
          </a:p>
          <a:p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«Времена года»</a:t>
            </a:r>
          </a:p>
          <a:p>
            <a:pPr algn="r"/>
            <a:endParaRPr lang="ru-RU" sz="800" b="1" i="1" dirty="0" smtClean="0">
              <a:solidFill>
                <a:srgbClr val="002060"/>
              </a:solidFill>
            </a:endParaRPr>
          </a:p>
          <a:p>
            <a:pPr algn="r"/>
            <a:endParaRPr lang="ru-RU" sz="800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Авторы:Васина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Л.И.</a:t>
            </a:r>
          </a:p>
          <a:p>
            <a:pPr algn="r"/>
            <a:r>
              <a:rPr lang="ru-RU" sz="2800" b="1" i="1" baseline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Курнаева</a:t>
            </a:r>
            <a:r>
              <a:rPr lang="ru-RU" sz="2800" b="1" i="1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А.С. </a:t>
            </a: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User\Desktop\Новая папка\IMG_20180515_105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71612"/>
            <a:ext cx="4714876" cy="5286388"/>
          </a:xfrm>
          <a:prstGeom prst="rect">
            <a:avLst/>
          </a:prstGeom>
          <a:noFill/>
        </p:spPr>
      </p:pic>
      <p:pic>
        <p:nvPicPr>
          <p:cNvPr id="21508" name="Picture 4" descr="C:\Users\User\Desktop\Новая папка\IMG_20180515_110528_1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5" y="0"/>
            <a:ext cx="4714909" cy="42148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500042"/>
            <a:ext cx="378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Наблюдение за  одуванчиком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5" y="4721662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аблюдение за божьей-коровкой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Новая папка\IMG_20180515_105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Новая папка\IMG_20180521_105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00826" cy="6715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15140" y="571480"/>
            <a:ext cx="19288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Мы ссорились, мирились</a:t>
            </a:r>
            <a:br>
              <a:rPr lang="ru-RU" sz="2000" dirty="0" smtClean="0"/>
            </a:br>
            <a:r>
              <a:rPr lang="ru-RU" sz="2000" dirty="0" smtClean="0"/>
              <a:t>И спорили порой,</a:t>
            </a:r>
            <a:br>
              <a:rPr lang="ru-RU" sz="2000" dirty="0" smtClean="0"/>
            </a:br>
            <a:r>
              <a:rPr lang="ru-RU" sz="2000" dirty="0" smtClean="0"/>
              <a:t>Но очень подружились</a:t>
            </a:r>
            <a:br>
              <a:rPr lang="ru-RU" sz="2000" dirty="0" smtClean="0"/>
            </a:br>
            <a:r>
              <a:rPr lang="ru-RU" sz="2000" dirty="0" smtClean="0"/>
              <a:t>За нашею игрой.</a:t>
            </a:r>
          </a:p>
          <a:p>
            <a:r>
              <a:rPr lang="ru-RU" sz="2000" dirty="0" smtClean="0"/>
              <a:t>Игра игрой сменяется,</a:t>
            </a:r>
            <a:br>
              <a:rPr lang="ru-RU" sz="2000" dirty="0" smtClean="0"/>
            </a:br>
            <a:r>
              <a:rPr lang="ru-RU" sz="2000" dirty="0" smtClean="0"/>
              <a:t>Кончается игра,</a:t>
            </a:r>
            <a:br>
              <a:rPr lang="ru-RU" sz="2000" dirty="0" smtClean="0"/>
            </a:br>
            <a:r>
              <a:rPr lang="ru-RU" sz="2000" dirty="0" smtClean="0"/>
              <a:t>А дружба не кончается,</a:t>
            </a:r>
            <a:br>
              <a:rPr lang="ru-RU" sz="2000" dirty="0" smtClean="0"/>
            </a:br>
            <a:r>
              <a:rPr lang="ru-RU" sz="2000" dirty="0" smtClean="0"/>
              <a:t>Ура! Ура! Ура!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Новая папка\IMG_20180515_105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7972452" cy="307183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загруж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004" y="357166"/>
            <a:ext cx="4371996" cy="54292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714356"/>
            <a:ext cx="42148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оспитать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эмоциональное, положительное отношение к природе, умение видеть прекрасное в разное время года.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Раскрытие ценности совместного творчества детей и их родителей.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детей с сезонными изменениями природы, с цветовой гаммой, присущей тому или иному времени года;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детей отражать в рисунках признаки природы в разные времена года, используя различные способы и средства изображения;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 нетрадиционными техниками рисования: печать листьями,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кляксография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цветной и черно-белый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граттаж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монотипия, скатывание бумаги и др.;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детей познавательный интерес к окружающему миру, родной природе.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9296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Природа оставляет большой след в душе ребёнка, потому что она своей яркостью, многообразием, динамичностью воздействует на все его чувства. Ребёнок радуется, видя зелёную траву, слушая щебетание птиц или стрекотание кузнечиков, ощущая запах цветов.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Первые впечатления важны и неожиданны для ребёнка. А всё новое удивляет и вызывает интерес. У дошкольников возникают вопросы, с которыми они обращаются к взрослым. Будет ли развиваться любознательность малыша, будет ли у него формироваться правильные представления об окружающем мире – зависит от взрослого.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 огромен, а ребёнок ещё мал, опыт его ограничен. Поэтому нужно знакомить с природой постепенно. Общение с природой воспитывают у ребёнка чувство прекрасного. Если взрослые научат дошкольника любоваться яркими красками неба при закате солнца, замысловатой формой хрупких снежинок, у малыша разовьётся чувство прекрасного, он будет радоваться красоте и глубже познает окружающий мир.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0724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Подготовительный:</a:t>
            </a:r>
          </a:p>
          <a:p>
            <a:pPr lvl="0"/>
            <a:r>
              <a:rPr lang="ru-RU" sz="2400" dirty="0" smtClean="0"/>
              <a:t>-</a:t>
            </a:r>
            <a:r>
              <a:rPr lang="ru-RU" sz="2400" dirty="0"/>
              <a:t> Определение темы (проблемы проекта). Вызвать интерес детей и родителей к теме проекта.</a:t>
            </a:r>
          </a:p>
          <a:p>
            <a:pPr lvl="0"/>
            <a:r>
              <a:rPr lang="ru-RU" sz="2400" dirty="0" smtClean="0"/>
              <a:t>-Обсуждение проекта на родительском собрании с родителями.</a:t>
            </a:r>
          </a:p>
          <a:p>
            <a:r>
              <a:rPr lang="ru-RU" sz="2400" dirty="0" smtClean="0"/>
              <a:t>-Подготовка </a:t>
            </a:r>
            <a:r>
              <a:rPr lang="ru-RU" sz="2400" dirty="0"/>
              <a:t>необходимого оборудования и материала для продуктивной деятельности.</a:t>
            </a:r>
          </a:p>
          <a:p>
            <a:r>
              <a:rPr lang="ru-RU" sz="2400" dirty="0" smtClean="0"/>
              <a:t>-Подбор </a:t>
            </a:r>
            <a:r>
              <a:rPr lang="ru-RU" sz="2400" dirty="0"/>
              <a:t>информации через интернет, познавательная информация, картинки, пейзажи о временах года.</a:t>
            </a:r>
          </a:p>
          <a:p>
            <a:r>
              <a:rPr lang="ru-RU" sz="2400" dirty="0" smtClean="0"/>
              <a:t>-Подготовка </a:t>
            </a:r>
            <a:r>
              <a:rPr lang="ru-RU" sz="2400" dirty="0"/>
              <a:t>изобразительного материала для выставки «Мое любимое время года».</a:t>
            </a:r>
          </a:p>
          <a:p>
            <a:r>
              <a:rPr lang="ru-RU" sz="2400" dirty="0" smtClean="0"/>
              <a:t>-Сбор </a:t>
            </a:r>
            <a:r>
              <a:rPr lang="ru-RU" sz="2400" dirty="0"/>
              <a:t>информации о временах года для создания страничек «Приметы», «Поговорки и пословицы», «Стихи», «Загадки».</a:t>
            </a:r>
          </a:p>
          <a:p>
            <a:r>
              <a:rPr lang="ru-RU" sz="2400" dirty="0" smtClean="0"/>
              <a:t>-Пополнение </a:t>
            </a:r>
            <a:r>
              <a:rPr lang="ru-RU" sz="2400" dirty="0"/>
              <a:t>центров бросовым материалом для детского творчества.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9001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Основной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Прослушивание музыкальных произведений 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Вивальди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«Осень» из цикла «Времена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Чайковский «Осенняя песня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»,В. Моцарт «Весенняя»,А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Вивальди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«Осень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-Поделки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«Дары – осени», «Необычная елочка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-Изготовление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альбома совместно с родителями “Времена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страничек в альбом «Приметы»,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«Пословицы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поговорки», «Стихи», «Загадки».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-Заучивание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стихотворений о временах года с детьми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рассказов о временах года.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видео ролика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птицы и звери готовятся к зиме».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Рассматривание картин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известных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художников 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Левитан, «Золотая осень», И. Левитан «Весна. Большая вода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Осень. Дорога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деревне»,А. Саврасов «Грачи прилетели»,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М. Герасимов «Дары осени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-Чтение художественных произведений «Как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весел грохот летних бурь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…»,«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Поет зима – аукает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».«Осенний мотив»,«Осень»,»Весенняя  гроза»«На лугу» и т. 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-Наблюдения за сезонным изменениями в природе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-Экскурсия  по зимнему участку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-Дидактические игры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-Художественно-творческая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4295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-Тематические выставки детских работ: “Осень золотая”, “Волшебница-зима”, “Портрет весны”, “Ах! Лето”;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-Оформление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выставки «Мое любимое время года» и альбома «Времена года».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-Презентация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родителей, сотрудников детского сада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/>
              <a:t>Категории</a:t>
            </a:r>
            <a:r>
              <a:rPr lang="ru-RU" sz="2400" b="1" dirty="0" smtClean="0"/>
              <a:t>: 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Новая папка\IMG_20170920_090819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2"/>
            <a:ext cx="9144000" cy="58578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9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Коллективная работа на тему «Осень золотая»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Новая папка\IMG_20180521_2156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42852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Утренник « В гости осень к нам спешит»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132</TotalTime>
  <Words>458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МБДОУ детский сад комбинированного вида «Колокольчик»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комбинированного вида «Колокольчик»</dc:title>
  <dc:creator>User</dc:creator>
  <cp:lastModifiedBy>User</cp:lastModifiedBy>
  <cp:revision>14</cp:revision>
  <dcterms:created xsi:type="dcterms:W3CDTF">2018-05-21T17:31:15Z</dcterms:created>
  <dcterms:modified xsi:type="dcterms:W3CDTF">2018-05-24T08:41:20Z</dcterms:modified>
</cp:coreProperties>
</file>