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0" r:id="rId2"/>
    <p:sldId id="258" r:id="rId3"/>
    <p:sldId id="262" r:id="rId4"/>
    <p:sldId id="321" r:id="rId5"/>
    <p:sldId id="322" r:id="rId6"/>
    <p:sldId id="323" r:id="rId7"/>
    <p:sldId id="324" r:id="rId8"/>
    <p:sldId id="325" r:id="rId9"/>
    <p:sldId id="326" r:id="rId10"/>
    <p:sldId id="269" r:id="rId11"/>
    <p:sldId id="334" r:id="rId12"/>
    <p:sldId id="268" r:id="rId13"/>
    <p:sldId id="338" r:id="rId14"/>
    <p:sldId id="290" r:id="rId15"/>
    <p:sldId id="332" r:id="rId16"/>
    <p:sldId id="265" r:id="rId17"/>
    <p:sldId id="266" r:id="rId18"/>
    <p:sldId id="317" r:id="rId19"/>
    <p:sldId id="318" r:id="rId20"/>
    <p:sldId id="328" r:id="rId21"/>
    <p:sldId id="261" r:id="rId22"/>
    <p:sldId id="335" r:id="rId23"/>
    <p:sldId id="306" r:id="rId24"/>
    <p:sldId id="330" r:id="rId25"/>
    <p:sldId id="336" r:id="rId26"/>
    <p:sldId id="260" r:id="rId27"/>
    <p:sldId id="259" r:id="rId28"/>
    <p:sldId id="309" r:id="rId29"/>
    <p:sldId id="327" r:id="rId30"/>
    <p:sldId id="277" r:id="rId31"/>
    <p:sldId id="337" r:id="rId32"/>
    <p:sldId id="331" r:id="rId33"/>
    <p:sldId id="273" r:id="rId34"/>
    <p:sldId id="300" r:id="rId35"/>
    <p:sldId id="310" r:id="rId36"/>
    <p:sldId id="272" r:id="rId37"/>
    <p:sldId id="302" r:id="rId38"/>
    <p:sldId id="271" r:id="rId39"/>
    <p:sldId id="280" r:id="rId40"/>
    <p:sldId id="304" r:id="rId41"/>
    <p:sldId id="329" r:id="rId42"/>
    <p:sldId id="316" r:id="rId43"/>
    <p:sldId id="333" r:id="rId44"/>
    <p:sldId id="287" r:id="rId45"/>
    <p:sldId id="31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DF5"/>
    <a:srgbClr val="9CFD6B"/>
    <a:srgbClr val="299410"/>
    <a:srgbClr val="CBF8C0"/>
    <a:srgbClr val="0A3509"/>
    <a:srgbClr val="96EC94"/>
    <a:srgbClr val="C8F5C7"/>
    <a:srgbClr val="E6FAE6"/>
    <a:srgbClr val="0E4B0D"/>
    <a:srgbClr val="187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4729" autoAdjust="0"/>
  </p:normalViewPr>
  <p:slideViewPr>
    <p:cSldViewPr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krosta.ru/events/publikaciya-materiala/work_search=&#1055;&#1091;&#1090;&#1077;&#1096;&#1077;&#1089;&#1090;&#1074;&#1080;&#1077;%20&#1087;&#1086;%20&#1089;&#1090;&#1088;&#1072;&#1085;&#1080;&#1094;&#1072;&#1084;%20&#1050;&#1088;&#1072;&#1089;&#1085;&#1086;&#1081;%20&#1050;&#1085;&#1080;&#1075;&#1080;%20&#1056;&#1077;&#1089;&#1087;&#1091;&#1073;&#1083;&#1080;&#1082;&#1080;%20&#1052;&#1086;&#1088;&#1076;&#1086;&#1074;&#1080;&#1103;/#search_result" TargetMode="External"/><Relationship Id="rId2" Type="http://schemas.openxmlformats.org/officeDocument/2006/relationships/hyperlink" Target="https://ds125sar.schoolrm.ru/parents/tips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krosta.ru/events/publikaciya-materiala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ds125sar.schoolrm.ru/sveden/employees/11272/225173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E4B0D"/>
                </a:solidFill>
                <a:latin typeface="Monotype Corsiva" pitchFamily="66" charset="0"/>
              </a:rPr>
              <a:t>Министерство образования РМ</a:t>
            </a:r>
          </a:p>
          <a:p>
            <a:pPr algn="ctr"/>
            <a:r>
              <a:rPr lang="ru-RU" altLang="ru-RU" sz="3600" b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altLang="ru-RU" sz="3200" b="1" i="1" dirty="0" err="1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Бутяйкиной</a:t>
            </a:r>
            <a:r>
              <a:rPr lang="ru-RU" altLang="ru-RU" sz="32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 Анастасии Михайловны,  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воспитателя МДОУ «Детский сад №125 комбинированного вида»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  <a:endParaRPr lang="ru-RU" altLang="ru-RU" sz="2400" b="1" i="1" dirty="0">
              <a:solidFill>
                <a:srgbClr val="0E4B0D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48880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20.09.1993 г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МГПИ им М. Е. </a:t>
            </a:r>
            <a:r>
              <a:rPr lang="ru-RU" altLang="ru-RU" dirty="0" err="1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психологии и дефектологии, дошкольного</a:t>
            </a:r>
          </a:p>
          <a:p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бакалавр ,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101305 0276467, 132405134085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</a:p>
          <a:p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 данном учреждении: 7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Общий трудовой стаж: 7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: 20.02.2018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rgbClr val="0A350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18693"/>
            <a:ext cx="3073418" cy="4230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D:\сканы\на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4488"/>
            <a:ext cx="4392239" cy="6146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сканы\вст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76464" cy="6146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сканы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38" y="332656"/>
            <a:ext cx="4457802" cy="6296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3. Наличие публикаций 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08720"/>
            <a:ext cx="7632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pPr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– 2</a:t>
            </a:r>
          </a:p>
          <a:p>
            <a:pPr>
              <a:defRPr/>
            </a:pPr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https://ds125sar.schoolrm.ru/parents/tips/</a:t>
            </a:r>
            <a:endParaRPr lang="ru-RU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уровень: </a:t>
            </a:r>
            <a:b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– 2 </a:t>
            </a:r>
          </a:p>
          <a:p>
            <a:pPr>
              <a:defRPr/>
            </a:pPr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://akrosta.ru/events/publikaciya-materiala/work_search=</a:t>
            </a: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Путешествие%20по%20страницам%20Красной%20Книги%20Республики%20Мордовия/#</a:t>
            </a:r>
            <a:r>
              <a:rPr lang="en-US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search_result</a:t>
            </a:r>
            <a:endParaRPr lang="ru-RU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u="sng" dirty="0">
                <a:hlinkClick r:id="rId4"/>
              </a:rPr>
              <a:t>http://akrosta.ru/events/publikaciya-materiala/</a:t>
            </a:r>
            <a:endParaRPr lang="ru-RU" dirty="0"/>
          </a:p>
          <a:p>
            <a:pPr>
              <a:defRPr/>
            </a:pP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/>
              <a:t> - академия роста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</a:p>
          <a:p>
            <a:pPr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– 1 </a:t>
            </a:r>
          </a:p>
          <a:p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сканы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17" y="404664"/>
            <a:ext cx="4468755" cy="616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9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15816" y="404664"/>
            <a:ext cx="2888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Всероссийский уровень</a:t>
            </a:r>
          </a:p>
        </p:txBody>
      </p:sp>
      <p:pic>
        <p:nvPicPr>
          <p:cNvPr id="6146" name="Picture 2" descr="E:\сканы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298027" cy="5760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каны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032448" cy="576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AppData\Local\Temp\Rar$DIa0.962\Page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24" y="619150"/>
            <a:ext cx="4412289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User\AppData\Local\Temp\Rar$DIa0.284\Page_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91904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4899" y="443393"/>
            <a:ext cx="31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Республиканский </a:t>
            </a:r>
            <a:r>
              <a:rPr lang="ru-RU" b="1" dirty="0" smtClean="0"/>
              <a:t>уровень</a:t>
            </a:r>
            <a:endParaRPr lang="ru-RU" b="1" dirty="0"/>
          </a:p>
        </p:txBody>
      </p:sp>
      <p:pic>
        <p:nvPicPr>
          <p:cNvPr id="5122" name="Picture 2" descr="E:\сканы\29!!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5717"/>
            <a:ext cx="4052889" cy="5727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конкурсах, выставках,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турнирах, соревнованиях,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акциях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фестивалях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Новая папка\Page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26" y="908720"/>
            <a:ext cx="4104456" cy="5704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7A5EA855-F5EF-4E56-AE13-72891A4E1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608512" cy="613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сканы\в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1"/>
            <a:ext cx="4104456" cy="6130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346824"/>
              </p:ext>
            </p:extLst>
          </p:nvPr>
        </p:nvGraphicFramePr>
        <p:xfrm>
          <a:off x="323528" y="620688"/>
          <a:ext cx="4248472" cy="5974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Изображение" r:id="rId3" imgW="3813120" imgH="5325840" progId="StaticMetafile">
                  <p:embed/>
                </p:oleObj>
              </mc:Choice>
              <mc:Fallback>
                <p:oleObj name="Изображение" r:id="rId3" imgW="3813120" imgH="5325840" progId="StaticMetafil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620688"/>
                        <a:ext cx="4248472" cy="5974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59" name="Picture 23" descr="D:\сканы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161280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 «Детский сад №125 комбинированного вида»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259632" y="637237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kern="50" dirty="0">
                <a:solidFill>
                  <a:prstClr val="black"/>
                </a:solidFill>
                <a:latin typeface="Times New Roman"/>
                <a:ea typeface="Andale Sans UI"/>
                <a:cs typeface="Arial" charset="0"/>
              </a:rPr>
              <a:t>Адрес сайта</a:t>
            </a:r>
            <a:r>
              <a:rPr lang="ru-RU" kern="50" dirty="0" smtClean="0">
                <a:solidFill>
                  <a:prstClr val="black"/>
                </a:solidFill>
                <a:latin typeface="Times New Roman"/>
                <a:ea typeface="Andale Sans UI"/>
                <a:cs typeface="Arial" charset="0"/>
              </a:rPr>
              <a:t>:</a:t>
            </a:r>
            <a:endParaRPr lang="ru-RU" kern="50" dirty="0">
              <a:solidFill>
                <a:prstClr val="black"/>
              </a:solidFill>
              <a:latin typeface="Times New Roman"/>
              <a:ea typeface="Andale Sans UI"/>
              <a:cs typeface="Arial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kern="50" dirty="0" smtClean="0">
                <a:solidFill>
                  <a:prstClr val="black"/>
                </a:solidFill>
                <a:latin typeface="Times New Roman"/>
                <a:ea typeface="Andale Sans UI"/>
                <a:cs typeface="Arial" charset="0"/>
                <a:hlinkClick r:id="rId2"/>
              </a:rPr>
              <a:t>https</a:t>
            </a:r>
            <a:r>
              <a:rPr lang="en-US" kern="50" dirty="0">
                <a:solidFill>
                  <a:prstClr val="black"/>
                </a:solidFill>
                <a:latin typeface="Times New Roman"/>
                <a:ea typeface="Andale Sans UI"/>
                <a:cs typeface="Arial" charset="0"/>
                <a:hlinkClick r:id="rId2"/>
              </a:rPr>
              <a:t>://ds125sar.schoolrm.ru/sveden/employees/11272/225173</a:t>
            </a:r>
            <a:r>
              <a:rPr lang="en-US" kern="50" dirty="0" smtClean="0">
                <a:solidFill>
                  <a:prstClr val="black"/>
                </a:solidFill>
                <a:latin typeface="Times New Roman"/>
                <a:ea typeface="Andale Sans UI"/>
                <a:cs typeface="Arial" charset="0"/>
                <a:hlinkClick r:id="rId2"/>
              </a:rPr>
              <a:t>/</a:t>
            </a:r>
            <a:endParaRPr lang="ru-RU" kern="50" dirty="0" smtClean="0">
              <a:solidFill>
                <a:prstClr val="black"/>
              </a:solidFill>
              <a:latin typeface="Times New Roman"/>
              <a:ea typeface="Andale Sans UI"/>
              <a:cs typeface="Arial" charset="0"/>
            </a:endParaRPr>
          </a:p>
          <a:p>
            <a:pPr>
              <a:spcAft>
                <a:spcPts val="0"/>
              </a:spcAft>
              <a:defRPr/>
            </a:pPr>
            <a:endParaRPr lang="ru-RU" kern="5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Andale Sans UI"/>
              <a:cs typeface="Arial" charset="0"/>
            </a:endParaRPr>
          </a:p>
          <a:p>
            <a:pPr>
              <a:spcAft>
                <a:spcPts val="0"/>
              </a:spcAft>
              <a:defRPr/>
            </a:pPr>
            <a:endParaRPr lang="ru-RU" kern="50" dirty="0">
              <a:solidFill>
                <a:schemeClr val="accent1">
                  <a:lumMod val="50000"/>
                </a:schemeClr>
              </a:solidFill>
              <a:latin typeface="Times New Roman"/>
              <a:ea typeface="Andale Sans UI"/>
              <a:cs typeface="Arial" charset="0"/>
            </a:endParaRPr>
          </a:p>
        </p:txBody>
      </p:sp>
      <p:pic>
        <p:nvPicPr>
          <p:cNvPr id="5" name="Рисунок 4" descr="https://sun9-32.userapi.com/impf/xGYvRw30jQ1OLJOgLu3Fs2gPrZ4FapEUkbXdiQ/Yn0zgovVNG4.jpg?size=1280x960&amp;quality=96&amp;sign=47bd484cbe6eaffa72cdc4da53452006&amp;type=alb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9615" r="961" b="11539"/>
          <a:stretch/>
        </p:blipFill>
        <p:spPr bwMode="auto">
          <a:xfrm>
            <a:off x="251520" y="1556793"/>
            <a:ext cx="8712968" cy="5112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сканы\наташа\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5346"/>
            <a:ext cx="4464496" cy="6154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сканы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5346"/>
            <a:ext cx="4032448" cy="6154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62" y="40011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E:\сканы\раб п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8"/>
            <a:ext cx="4276896" cy="5688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сканы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320480" cy="5688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сканы\реценз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53" y="404664"/>
            <a:ext cx="4399603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сканы\рец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3"/>
            <a:ext cx="4176464" cy="5976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Анастасия\Desktop\сканы 2\рец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3"/>
            <a:ext cx="4320480" cy="5976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9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D:\сканы\S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9757"/>
            <a:ext cx="4248471" cy="580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сканы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15663"/>
            <a:ext cx="4032448" cy="5601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:\сканы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248472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D:\сканы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3"/>
            <a:ext cx="4176464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2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сканы\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6" y="764705"/>
            <a:ext cx="4383404" cy="5657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сканы\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764705"/>
            <a:ext cx="4408994" cy="5633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292080" y="2996952"/>
            <a:ext cx="3240360" cy="7200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сканы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6" y="692696"/>
            <a:ext cx="4113185" cy="5943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сканы\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692696"/>
            <a:ext cx="4226019" cy="5871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сканы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424847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6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тский сад 125\Desktop\Scan_20200608_113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586" y="620688"/>
            <a:ext cx="432048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детский сад 125\Desktop\Scan_20200608_115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065" y="620688"/>
            <a:ext cx="4357415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20072" y="5409220"/>
            <a:ext cx="324036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0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сканы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80" y="548680"/>
            <a:ext cx="4434600" cy="6164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сканы\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6" y="548680"/>
            <a:ext cx="4290584" cy="6034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F:\сканы\сканы 2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86" y="636340"/>
            <a:ext cx="4298027" cy="5930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сканы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5" y="404664"/>
            <a:ext cx="4176464" cy="6035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сканы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59" y="399458"/>
            <a:ext cx="4322545" cy="6040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. Экспертная деятельность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D:\сканы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5675"/>
            <a:ext cx="4248471" cy="5861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Анастасия\Downloads\tvorcheskaya_grup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35675"/>
            <a:ext cx="4104456" cy="5861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сканы\14 сп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5770"/>
            <a:ext cx="4176464" cy="591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сканы\15 сп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05770"/>
            <a:ext cx="4291282" cy="591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настасия\Desktop\сканы 2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226019" cy="5973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Анастасия\Desktop\сканы 2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3" y="548680"/>
            <a:ext cx="4032448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сканы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32448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сканы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392487" cy="60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Анастасия\Downloads\beznadzorn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176464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сканы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19" y="620688"/>
            <a:ext cx="4279797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Интернет-конкурс: 1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Республиканский:1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Всероссийский:1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Международная акция:1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942" y="404664"/>
            <a:ext cx="4383404" cy="6381277"/>
          </a:xfrm>
          <a:prstGeom prst="rect">
            <a:avLst/>
          </a:prstGeom>
        </p:spPr>
      </p:pic>
      <p:pic>
        <p:nvPicPr>
          <p:cNvPr id="5" name="Picture 2" descr="D:\сканы\2 ли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79" y="440567"/>
            <a:ext cx="4315871" cy="634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76056" y="1052736"/>
            <a:ext cx="2304256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01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сканы\img0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4038"/>
            <a:ext cx="4375687" cy="6110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Анастасия\Desktop\сканы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98" y="648598"/>
            <a:ext cx="4337281" cy="5921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User\Desktop\Новая папка\Page_0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32656"/>
            <a:ext cx="4507904" cy="6330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4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325291"/>
              </p:ext>
            </p:extLst>
          </p:nvPr>
        </p:nvGraphicFramePr>
        <p:xfrm>
          <a:off x="323528" y="548680"/>
          <a:ext cx="4128322" cy="603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48680"/>
                        <a:ext cx="4128322" cy="6032165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71800" y="0"/>
            <a:ext cx="29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</a:p>
        </p:txBody>
      </p:sp>
      <p:pic>
        <p:nvPicPr>
          <p:cNvPr id="3116" name="Picture 44" descr="D:\сканы\выс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332"/>
            <a:ext cx="4248472" cy="6228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7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астасия\Desktop\добави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0721"/>
            <a:ext cx="4248472" cy="61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D:\скан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684"/>
            <a:ext cx="424847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2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сканы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5" y="404664"/>
            <a:ext cx="4320480" cy="6220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D:\сканы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3"/>
            <a:ext cx="4176464" cy="6220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D:\РАБОТА\АТТЕСТАЦИЯ\АНОШИНА\сканы\b9e1ab01b4f0d52b34d7a811f3745a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7" y="260649"/>
            <a:ext cx="4364037" cy="6405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2" descr="D:\сканы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9"/>
            <a:ext cx="4176464" cy="6408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20688"/>
            <a:ext cx="432048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3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6724609" cy="3906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6180" y="4599407"/>
            <a:ext cx="6704045" cy="1805736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547664" y="5733256"/>
            <a:ext cx="1530831" cy="7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3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104456" cy="6048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4665"/>
            <a:ext cx="4240088" cy="60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88775"/>
            <a:ext cx="4104456" cy="61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44128"/>
            <a:ext cx="4320480" cy="5900014"/>
          </a:xfrm>
          <a:prstGeom prst="rect">
            <a:avLst/>
          </a:prstGeom>
        </p:spPr>
      </p:pic>
      <p:pic>
        <p:nvPicPr>
          <p:cNvPr id="16386" name="Picture 2" descr="D:\сканы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7"/>
            <a:ext cx="4169063" cy="5928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1771</TotalTime>
  <Words>263</Words>
  <Application>Microsoft Office PowerPoint</Application>
  <PresentationFormat>Экран (4:3)</PresentationFormat>
  <Paragraphs>56</Paragraphs>
  <Slides>45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Поток</vt:lpstr>
      <vt:lpstr>Изображение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Потаповы</dc:creator>
  <cp:lastModifiedBy>Анастасия</cp:lastModifiedBy>
  <cp:revision>100</cp:revision>
  <dcterms:created xsi:type="dcterms:W3CDTF">2019-10-12T18:21:55Z</dcterms:created>
  <dcterms:modified xsi:type="dcterms:W3CDTF">2021-01-21T14:22:19Z</dcterms:modified>
</cp:coreProperties>
</file>