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4" r:id="rId3"/>
    <p:sldId id="284" r:id="rId4"/>
    <p:sldId id="279" r:id="rId5"/>
    <p:sldId id="280" r:id="rId6"/>
    <p:sldId id="281" r:id="rId7"/>
    <p:sldId id="283" r:id="rId8"/>
    <p:sldId id="278" r:id="rId9"/>
    <p:sldId id="266" r:id="rId10"/>
    <p:sldId id="267" r:id="rId11"/>
    <p:sldId id="268" r:id="rId12"/>
    <p:sldId id="269" r:id="rId13"/>
    <p:sldId id="270" r:id="rId14"/>
    <p:sldId id="271" r:id="rId15"/>
    <p:sldId id="277" r:id="rId16"/>
    <p:sldId id="272" r:id="rId17"/>
    <p:sldId id="292" r:id="rId18"/>
    <p:sldId id="273" r:id="rId19"/>
    <p:sldId id="274" r:id="rId20"/>
    <p:sldId id="286" r:id="rId21"/>
    <p:sldId id="287" r:id="rId22"/>
    <p:sldId id="275" r:id="rId23"/>
    <p:sldId id="290" r:id="rId24"/>
    <p:sldId id="291" r:id="rId25"/>
    <p:sldId id="289" r:id="rId26"/>
    <p:sldId id="288" r:id="rId27"/>
    <p:sldId id="276" r:id="rId28"/>
    <p:sldId id="263" r:id="rId29"/>
  </p:sldIdLst>
  <p:sldSz cx="12192000" cy="6858000"/>
  <p:notesSz cx="6858000" cy="9144000"/>
  <p:embeddedFontLst>
    <p:embeddedFont>
      <p:font typeface="Century Gothic" pitchFamily="34" charset="0"/>
      <p:regular r:id="rId30"/>
      <p:bold r:id="rId31"/>
      <p:italic r:id="rId32"/>
      <p:boldItalic r:id="rId33"/>
    </p:embeddedFon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Calibri Light" pitchFamily="34" charset="0"/>
      <p:regular r:id="rId38"/>
      <p:italic r:id="rId3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8865"/>
    <a:srgbClr val="F4FAFD"/>
    <a:srgbClr val="87C7E4"/>
    <a:srgbClr val="DDEFF7"/>
    <a:srgbClr val="7DC2E2"/>
    <a:srgbClr val="D8F2FF"/>
    <a:srgbClr val="75BFE0"/>
    <a:srgbClr val="6D83B6"/>
    <a:srgbClr val="7E8CB6"/>
    <a:srgbClr val="66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-1138" y="-36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Колличество воспитанников занимающихся в кружках в 2021-2022 уч.году</c:v>
                </c:pt>
              </c:strCache>
            </c:strRef>
          </c:tx>
          <c:dLbls>
            <c:showPercent val="1"/>
          </c:dLbls>
          <c:cat>
            <c:strRef>
              <c:f>Лист1!$A$2:$A$5</c:f>
              <c:strCache>
                <c:ptCount val="2"/>
                <c:pt idx="0">
                  <c:v>Посещающие кружки</c:v>
                </c:pt>
                <c:pt idx="1">
                  <c:v>Не посещающие кружки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0.5</c:v>
                </c:pt>
                <c:pt idx="1">
                  <c:v>0.5</c:v>
                </c:pt>
              </c:numCache>
            </c:numRef>
          </c:val>
        </c:ser>
        <c:dLbls>
          <c:showPercent val="1"/>
        </c:dLbls>
      </c:pie3DChart>
    </c:plotArea>
    <c:legend>
      <c:legendPos val="r"/>
      <c:legendEntry>
        <c:idx val="2"/>
        <c:delete val="1"/>
      </c:legendEntry>
      <c:legendEntry>
        <c:idx val="3"/>
        <c:delete val="1"/>
      </c:legendEntry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B50A83-3654-4405-AA33-DEEF7F7333A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F3C1957-8E00-4FAA-9063-53AC46123E98}">
      <dgm:prSet custT="1"/>
      <dgm:spPr>
        <a:solidFill>
          <a:schemeClr val="bg2"/>
        </a:solidFill>
        <a:ln>
          <a:solidFill>
            <a:srgbClr val="0070C0"/>
          </a:solidFill>
        </a:ln>
      </dgm:spPr>
      <dgm:t>
        <a:bodyPr/>
        <a:lstStyle/>
        <a:p>
          <a:pPr algn="ctr" rtl="0"/>
          <a:r>
            <a: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Ценности </a:t>
          </a:r>
          <a:r>
            <a: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Родины </a:t>
          </a:r>
          <a:r>
            <a: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и </a:t>
          </a:r>
          <a:r>
            <a: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природы </a:t>
          </a:r>
          <a:r>
            <a: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лежат в основе патриотического направления  воспитания</a:t>
          </a:r>
          <a:r>
            <a:rPr kumimoji="0" lang="ru-RU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rPr>
            <a:t>.</a:t>
          </a:r>
          <a:endParaRPr kumimoji="0" lang="ru-RU" sz="17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A555067C-193D-467B-88DF-2509DA0158F4}" type="parTrans" cxnId="{E84EE467-7185-435E-AB32-3430AF76C24A}">
      <dgm:prSet/>
      <dgm:spPr/>
      <dgm:t>
        <a:bodyPr/>
        <a:lstStyle/>
        <a:p>
          <a:pPr algn="ctr"/>
          <a:endParaRPr lang="ru-RU"/>
        </a:p>
      </dgm:t>
    </dgm:pt>
    <dgm:pt modelId="{F2B0B4C2-A83E-4390-935B-BF4C31F00224}" type="sibTrans" cxnId="{E84EE467-7185-435E-AB32-3430AF76C24A}">
      <dgm:prSet/>
      <dgm:spPr/>
      <dgm:t>
        <a:bodyPr/>
        <a:lstStyle/>
        <a:p>
          <a:pPr algn="ctr"/>
          <a:endParaRPr lang="ru-RU"/>
        </a:p>
      </dgm:t>
    </dgm:pt>
    <dgm:pt modelId="{4F835B0A-0779-4005-8266-9FC078F63A06}">
      <dgm:prSet custT="1"/>
      <dgm:spPr>
        <a:solidFill>
          <a:schemeClr val="bg2"/>
        </a:solidFill>
        <a:ln>
          <a:solidFill>
            <a:srgbClr val="0070C0"/>
          </a:solidFill>
        </a:ln>
      </dgm:spPr>
      <dgm:t>
        <a:bodyPr/>
        <a:lstStyle/>
        <a:p>
          <a:pPr algn="ctr" rtl="0"/>
          <a:r>
            <a: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Ценности </a:t>
          </a:r>
          <a:r>
            <a: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человека</a:t>
          </a:r>
          <a:r>
            <a: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, </a:t>
          </a:r>
          <a:r>
            <a: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семьи</a:t>
          </a:r>
          <a:r>
            <a: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, </a:t>
          </a:r>
          <a:r>
            <a: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дружбы</a:t>
          </a:r>
          <a:r>
            <a: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, сотрудничества лежат в основе социального направления воспитания</a:t>
          </a:r>
          <a:endParaRPr kumimoji="0" lang="ru-RU" sz="16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B12409B5-2F69-4FE5-9B7F-05FBC2F9335F}" type="parTrans" cxnId="{797DB417-CE0F-4DA0-AD51-2FE341D7CB3A}">
      <dgm:prSet/>
      <dgm:spPr/>
      <dgm:t>
        <a:bodyPr/>
        <a:lstStyle/>
        <a:p>
          <a:pPr algn="ctr"/>
          <a:endParaRPr lang="ru-RU"/>
        </a:p>
      </dgm:t>
    </dgm:pt>
    <dgm:pt modelId="{E9CC6044-6B28-4E65-B8DB-7A7F2BAF45E4}" type="sibTrans" cxnId="{797DB417-CE0F-4DA0-AD51-2FE341D7CB3A}">
      <dgm:prSet/>
      <dgm:spPr/>
      <dgm:t>
        <a:bodyPr/>
        <a:lstStyle/>
        <a:p>
          <a:pPr algn="ctr"/>
          <a:endParaRPr lang="ru-RU"/>
        </a:p>
      </dgm:t>
    </dgm:pt>
    <dgm:pt modelId="{549A0E73-D80D-4229-AB73-E8EE636A5561}">
      <dgm:prSet custT="1"/>
      <dgm:spPr>
        <a:solidFill>
          <a:schemeClr val="bg2"/>
        </a:solidFill>
        <a:ln>
          <a:solidFill>
            <a:srgbClr val="0070C0"/>
          </a:solidFill>
        </a:ln>
      </dgm:spPr>
      <dgm:t>
        <a:bodyPr/>
        <a:lstStyle/>
        <a:p>
          <a:pPr algn="ctr" rtl="0"/>
          <a:r>
            <a: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Ценность </a:t>
          </a:r>
          <a:r>
            <a: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знания </a:t>
          </a:r>
          <a:r>
            <a: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лежит в основе познавательного направления воспитания.</a:t>
          </a:r>
          <a:endParaRPr kumimoji="0" lang="ru-RU" sz="16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D9714CF4-0C07-406E-B933-829AE293A94D}" type="parTrans" cxnId="{A3589DD8-A5B2-439A-9BD1-E3F2F241C45A}">
      <dgm:prSet/>
      <dgm:spPr/>
      <dgm:t>
        <a:bodyPr/>
        <a:lstStyle/>
        <a:p>
          <a:pPr algn="ctr"/>
          <a:endParaRPr lang="ru-RU"/>
        </a:p>
      </dgm:t>
    </dgm:pt>
    <dgm:pt modelId="{7D2CA7BF-D5A0-4708-B526-26DC53E70B00}" type="sibTrans" cxnId="{A3589DD8-A5B2-439A-9BD1-E3F2F241C45A}">
      <dgm:prSet/>
      <dgm:spPr/>
      <dgm:t>
        <a:bodyPr/>
        <a:lstStyle/>
        <a:p>
          <a:pPr algn="ctr"/>
          <a:endParaRPr lang="ru-RU"/>
        </a:p>
      </dgm:t>
    </dgm:pt>
    <dgm:pt modelId="{C8B25E01-EDB0-48A6-951F-A82A8F9295B6}">
      <dgm:prSet custT="1"/>
      <dgm:spPr>
        <a:solidFill>
          <a:schemeClr val="bg2"/>
        </a:solidFill>
        <a:ln>
          <a:solidFill>
            <a:srgbClr val="0070C0"/>
          </a:solidFill>
        </a:ln>
      </dgm:spPr>
      <dgm:t>
        <a:bodyPr/>
        <a:lstStyle/>
        <a:p>
          <a:pPr algn="ctr" rtl="0"/>
          <a:r>
            <a: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Ценность </a:t>
          </a:r>
          <a:r>
            <a: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здоровья </a:t>
          </a:r>
          <a:r>
            <a: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лежит в основе физического и оздоровительного направления воспитания.</a:t>
          </a:r>
          <a:endParaRPr kumimoji="0" lang="ru-RU" sz="16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E8B367E0-8A7E-489A-83C0-F07601893160}" type="parTrans" cxnId="{438417BA-726B-4896-9D5D-835A5BF657DF}">
      <dgm:prSet/>
      <dgm:spPr/>
      <dgm:t>
        <a:bodyPr/>
        <a:lstStyle/>
        <a:p>
          <a:pPr algn="ctr"/>
          <a:endParaRPr lang="ru-RU"/>
        </a:p>
      </dgm:t>
    </dgm:pt>
    <dgm:pt modelId="{A67EBC80-C08D-4C38-B699-1ADCBA225A1B}" type="sibTrans" cxnId="{438417BA-726B-4896-9D5D-835A5BF657DF}">
      <dgm:prSet/>
      <dgm:spPr/>
      <dgm:t>
        <a:bodyPr/>
        <a:lstStyle/>
        <a:p>
          <a:pPr algn="ctr"/>
          <a:endParaRPr lang="ru-RU"/>
        </a:p>
      </dgm:t>
    </dgm:pt>
    <dgm:pt modelId="{A5BFAF66-4898-4B68-8B7C-90A7D5914AE0}">
      <dgm:prSet custT="1"/>
      <dgm:spPr>
        <a:solidFill>
          <a:schemeClr val="bg2"/>
        </a:solidFill>
        <a:ln>
          <a:solidFill>
            <a:srgbClr val="0070C0"/>
          </a:solidFill>
        </a:ln>
      </dgm:spPr>
      <dgm:t>
        <a:bodyPr/>
        <a:lstStyle/>
        <a:p>
          <a:pPr algn="ctr"/>
          <a:r>
            <a: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Ценность </a:t>
          </a:r>
          <a:r>
            <a: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труда </a:t>
          </a:r>
          <a:r>
            <a: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лежит в основе трудового направления воспитания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D6A97F9F-613E-4208-A894-346F7A23D99D}" type="parTrans" cxnId="{A41A56EB-3630-43FA-9D2C-01F84DE3C8FD}">
      <dgm:prSet/>
      <dgm:spPr/>
      <dgm:t>
        <a:bodyPr/>
        <a:lstStyle/>
        <a:p>
          <a:pPr algn="ctr"/>
          <a:endParaRPr lang="ru-RU"/>
        </a:p>
      </dgm:t>
    </dgm:pt>
    <dgm:pt modelId="{FC89315B-BB25-4A6D-9D22-6A076DD6D274}" type="sibTrans" cxnId="{A41A56EB-3630-43FA-9D2C-01F84DE3C8FD}">
      <dgm:prSet/>
      <dgm:spPr/>
      <dgm:t>
        <a:bodyPr/>
        <a:lstStyle/>
        <a:p>
          <a:pPr algn="ctr"/>
          <a:endParaRPr lang="ru-RU"/>
        </a:p>
      </dgm:t>
    </dgm:pt>
    <dgm:pt modelId="{0971878B-323F-4E4A-9CE6-684982D0D2BB}">
      <dgm:prSet custT="1"/>
      <dgm:spPr>
        <a:solidFill>
          <a:schemeClr val="bg2"/>
        </a:solidFill>
        <a:ln>
          <a:solidFill>
            <a:srgbClr val="0070C0"/>
          </a:solidFill>
        </a:ln>
      </dgm:spPr>
      <dgm:t>
        <a:bodyPr/>
        <a:lstStyle/>
        <a:p>
          <a:pPr algn="ctr" rtl="0"/>
          <a:r>
            <a: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Ценности </a:t>
          </a:r>
          <a:r>
            <a: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культуры </a:t>
          </a:r>
          <a:r>
            <a: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и </a:t>
          </a:r>
          <a:r>
            <a: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красоты </a:t>
          </a:r>
          <a:r>
            <a: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лежат в основе этико-эстетического направления воспитания.</a:t>
          </a:r>
          <a:endParaRPr kumimoji="0" lang="ru-RU" sz="16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B071877E-DAB9-41A2-95C7-090F381B583D}" type="parTrans" cxnId="{20E02386-247B-4FAB-81EB-5AB6E23CC80F}">
      <dgm:prSet/>
      <dgm:spPr/>
      <dgm:t>
        <a:bodyPr/>
        <a:lstStyle/>
        <a:p>
          <a:pPr algn="ctr"/>
          <a:endParaRPr lang="ru-RU"/>
        </a:p>
      </dgm:t>
    </dgm:pt>
    <dgm:pt modelId="{1B2A288F-11BA-48B7-9313-DDA2B05B7618}" type="sibTrans" cxnId="{20E02386-247B-4FAB-81EB-5AB6E23CC80F}">
      <dgm:prSet/>
      <dgm:spPr/>
      <dgm:t>
        <a:bodyPr/>
        <a:lstStyle/>
        <a:p>
          <a:pPr algn="ctr"/>
          <a:endParaRPr lang="ru-RU"/>
        </a:p>
      </dgm:t>
    </dgm:pt>
    <dgm:pt modelId="{16A125A4-8F84-4A55-8389-17E880A40855}" type="pres">
      <dgm:prSet presAssocID="{9EB50A83-3654-4405-AA33-DEEF7F7333A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3DBF354-9CAF-4740-B823-747FA06BCE57}" type="pres">
      <dgm:prSet presAssocID="{4F835B0A-0779-4005-8266-9FC078F63A06}" presName="parentLin" presStyleCnt="0"/>
      <dgm:spPr/>
    </dgm:pt>
    <dgm:pt modelId="{B705D9AF-1486-4F44-8C6F-A072669ED54A}" type="pres">
      <dgm:prSet presAssocID="{4F835B0A-0779-4005-8266-9FC078F63A06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14454F8A-18A6-4D7E-9699-81FAFFDFF871}" type="pres">
      <dgm:prSet presAssocID="{4F835B0A-0779-4005-8266-9FC078F63A06}" presName="parentText" presStyleLbl="node1" presStyleIdx="0" presStyleCnt="6" custScaleX="100588" custScaleY="14947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904045-D6A6-4565-A1EF-CBDD649DD1C2}" type="pres">
      <dgm:prSet presAssocID="{4F835B0A-0779-4005-8266-9FC078F63A06}" presName="negativeSpace" presStyleCnt="0"/>
      <dgm:spPr/>
    </dgm:pt>
    <dgm:pt modelId="{EB292394-C2B1-4FDE-83C8-B0189813D7A5}" type="pres">
      <dgm:prSet presAssocID="{4F835B0A-0779-4005-8266-9FC078F63A06}" presName="childText" presStyleLbl="conFgAcc1" presStyleIdx="0" presStyleCnt="6" custScaleX="84313">
        <dgm:presLayoutVars>
          <dgm:bulletEnabled val="1"/>
        </dgm:presLayoutVars>
      </dgm:prSet>
      <dgm:spPr/>
    </dgm:pt>
    <dgm:pt modelId="{F0FEB594-48C0-463E-A491-C2E4950B0D4E}" type="pres">
      <dgm:prSet presAssocID="{E9CC6044-6B28-4E65-B8DB-7A7F2BAF45E4}" presName="spaceBetweenRectangles" presStyleCnt="0"/>
      <dgm:spPr/>
    </dgm:pt>
    <dgm:pt modelId="{80983F40-599B-40A2-846D-C8AF1A2FC669}" type="pres">
      <dgm:prSet presAssocID="{FF3C1957-8E00-4FAA-9063-53AC46123E98}" presName="parentLin" presStyleCnt="0"/>
      <dgm:spPr/>
    </dgm:pt>
    <dgm:pt modelId="{E242C03C-FF07-452F-B711-BD416FF482B4}" type="pres">
      <dgm:prSet presAssocID="{FF3C1957-8E00-4FAA-9063-53AC46123E98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5D269264-D612-43DA-96F7-3C64511CA469}" type="pres">
      <dgm:prSet presAssocID="{FF3C1957-8E00-4FAA-9063-53AC46123E98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A35022-2E50-46D2-AB9A-68429C2AE531}" type="pres">
      <dgm:prSet presAssocID="{FF3C1957-8E00-4FAA-9063-53AC46123E98}" presName="negativeSpace" presStyleCnt="0"/>
      <dgm:spPr/>
    </dgm:pt>
    <dgm:pt modelId="{A415D0CF-74F0-4187-9F70-67AB2E1D0B92}" type="pres">
      <dgm:prSet presAssocID="{FF3C1957-8E00-4FAA-9063-53AC46123E98}" presName="childText" presStyleLbl="conFgAcc1" presStyleIdx="1" presStyleCnt="6" custScaleX="84314">
        <dgm:presLayoutVars>
          <dgm:bulletEnabled val="1"/>
        </dgm:presLayoutVars>
      </dgm:prSet>
      <dgm:spPr/>
    </dgm:pt>
    <dgm:pt modelId="{261B15FA-E9E2-42C1-B209-FC523AA9E1E2}" type="pres">
      <dgm:prSet presAssocID="{F2B0B4C2-A83E-4390-935B-BF4C31F00224}" presName="spaceBetweenRectangles" presStyleCnt="0"/>
      <dgm:spPr/>
    </dgm:pt>
    <dgm:pt modelId="{2D3ECD8E-1CE5-413A-83C9-680427B1DDE0}" type="pres">
      <dgm:prSet presAssocID="{549A0E73-D80D-4229-AB73-E8EE636A5561}" presName="parentLin" presStyleCnt="0"/>
      <dgm:spPr/>
    </dgm:pt>
    <dgm:pt modelId="{5FE9C2C0-CB43-4ABA-A292-8960D31BE3F2}" type="pres">
      <dgm:prSet presAssocID="{549A0E73-D80D-4229-AB73-E8EE636A5561}" presName="parentLeftMargin" presStyleLbl="node1" presStyleIdx="1" presStyleCnt="6"/>
      <dgm:spPr/>
      <dgm:t>
        <a:bodyPr/>
        <a:lstStyle/>
        <a:p>
          <a:endParaRPr lang="ru-RU"/>
        </a:p>
      </dgm:t>
    </dgm:pt>
    <dgm:pt modelId="{2DC1579C-BBAA-4371-8A66-EF2CB79A18FE}" type="pres">
      <dgm:prSet presAssocID="{549A0E73-D80D-4229-AB73-E8EE636A5561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C00353-6AFB-4E14-A8A9-52C91D36BC3A}" type="pres">
      <dgm:prSet presAssocID="{549A0E73-D80D-4229-AB73-E8EE636A5561}" presName="negativeSpace" presStyleCnt="0"/>
      <dgm:spPr/>
    </dgm:pt>
    <dgm:pt modelId="{99E00EC9-1B73-4EBE-BAA1-E43EB1087D3F}" type="pres">
      <dgm:prSet presAssocID="{549A0E73-D80D-4229-AB73-E8EE636A5561}" presName="childText" presStyleLbl="conFgAcc1" presStyleIdx="2" presStyleCnt="6" custScaleX="84313">
        <dgm:presLayoutVars>
          <dgm:bulletEnabled val="1"/>
        </dgm:presLayoutVars>
      </dgm:prSet>
      <dgm:spPr/>
    </dgm:pt>
    <dgm:pt modelId="{0FD197A0-CF2D-495D-946D-F76A1E4A953B}" type="pres">
      <dgm:prSet presAssocID="{7D2CA7BF-D5A0-4708-B526-26DC53E70B00}" presName="spaceBetweenRectangles" presStyleCnt="0"/>
      <dgm:spPr/>
    </dgm:pt>
    <dgm:pt modelId="{4C6CE2CA-D50C-4621-AD52-81A6BBBE4BF1}" type="pres">
      <dgm:prSet presAssocID="{C8B25E01-EDB0-48A6-951F-A82A8F9295B6}" presName="parentLin" presStyleCnt="0"/>
      <dgm:spPr/>
    </dgm:pt>
    <dgm:pt modelId="{C9D212D1-A296-47C5-87AC-9CD227AA47E0}" type="pres">
      <dgm:prSet presAssocID="{C8B25E01-EDB0-48A6-951F-A82A8F9295B6}" presName="parentLeftMargin" presStyleLbl="node1" presStyleIdx="2" presStyleCnt="6"/>
      <dgm:spPr/>
      <dgm:t>
        <a:bodyPr/>
        <a:lstStyle/>
        <a:p>
          <a:endParaRPr lang="ru-RU"/>
        </a:p>
      </dgm:t>
    </dgm:pt>
    <dgm:pt modelId="{E0CC4B46-D77B-4880-BC8D-72A9CB8A0E78}" type="pres">
      <dgm:prSet presAssocID="{C8B25E01-EDB0-48A6-951F-A82A8F9295B6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C25639-E0EE-416D-B222-558AB2B6A04D}" type="pres">
      <dgm:prSet presAssocID="{C8B25E01-EDB0-48A6-951F-A82A8F9295B6}" presName="negativeSpace" presStyleCnt="0"/>
      <dgm:spPr/>
    </dgm:pt>
    <dgm:pt modelId="{EA50DB3A-9B13-445C-9921-ADA503B6A6F8}" type="pres">
      <dgm:prSet presAssocID="{C8B25E01-EDB0-48A6-951F-A82A8F9295B6}" presName="childText" presStyleLbl="conFgAcc1" presStyleIdx="3" presStyleCnt="6" custScaleX="82420" custLinFactNeighborX="1217" custLinFactNeighborY="-55519">
        <dgm:presLayoutVars>
          <dgm:bulletEnabled val="1"/>
        </dgm:presLayoutVars>
      </dgm:prSet>
      <dgm:spPr/>
    </dgm:pt>
    <dgm:pt modelId="{B5917C91-8D83-45CB-8400-039154B0CEAD}" type="pres">
      <dgm:prSet presAssocID="{A67EBC80-C08D-4C38-B699-1ADCBA225A1B}" presName="spaceBetweenRectangles" presStyleCnt="0"/>
      <dgm:spPr/>
    </dgm:pt>
    <dgm:pt modelId="{E2EB6DE3-9FA1-41C9-80B7-1B358BBFE630}" type="pres">
      <dgm:prSet presAssocID="{A5BFAF66-4898-4B68-8B7C-90A7D5914AE0}" presName="parentLin" presStyleCnt="0"/>
      <dgm:spPr/>
    </dgm:pt>
    <dgm:pt modelId="{B30296FE-CCF6-4B88-8D58-0BFD214FF40F}" type="pres">
      <dgm:prSet presAssocID="{A5BFAF66-4898-4B68-8B7C-90A7D5914AE0}" presName="parentLeftMargin" presStyleLbl="node1" presStyleIdx="3" presStyleCnt="6"/>
      <dgm:spPr/>
      <dgm:t>
        <a:bodyPr/>
        <a:lstStyle/>
        <a:p>
          <a:endParaRPr lang="ru-RU"/>
        </a:p>
      </dgm:t>
    </dgm:pt>
    <dgm:pt modelId="{08459C26-5DF3-4A48-9513-316AAA8189AC}" type="pres">
      <dgm:prSet presAssocID="{A5BFAF66-4898-4B68-8B7C-90A7D5914AE0}" presName="parentText" presStyleLbl="node1" presStyleIdx="4" presStyleCnt="6" custLinFactNeighborX="10820" custLinFactNeighborY="-761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6CDF38-A40D-4466-8A2E-46E0A231ED59}" type="pres">
      <dgm:prSet presAssocID="{A5BFAF66-4898-4B68-8B7C-90A7D5914AE0}" presName="negativeSpace" presStyleCnt="0"/>
      <dgm:spPr/>
    </dgm:pt>
    <dgm:pt modelId="{16484718-89CB-4BDF-946A-9324C94B72D8}" type="pres">
      <dgm:prSet presAssocID="{A5BFAF66-4898-4B68-8B7C-90A7D5914AE0}" presName="childText" presStyleLbl="conFgAcc1" presStyleIdx="4" presStyleCnt="6" custScaleX="83501">
        <dgm:presLayoutVars>
          <dgm:bulletEnabled val="1"/>
        </dgm:presLayoutVars>
      </dgm:prSet>
      <dgm:spPr/>
    </dgm:pt>
    <dgm:pt modelId="{E150559A-9A24-4289-BD25-12D1E4E41563}" type="pres">
      <dgm:prSet presAssocID="{FC89315B-BB25-4A6D-9D22-6A076DD6D274}" presName="spaceBetweenRectangles" presStyleCnt="0"/>
      <dgm:spPr/>
    </dgm:pt>
    <dgm:pt modelId="{7F47DDB6-F534-4DAE-A3CC-F342A8A7163E}" type="pres">
      <dgm:prSet presAssocID="{0971878B-323F-4E4A-9CE6-684982D0D2BB}" presName="parentLin" presStyleCnt="0"/>
      <dgm:spPr/>
    </dgm:pt>
    <dgm:pt modelId="{3699E5D1-7F02-4941-97E8-8599A4B17A1D}" type="pres">
      <dgm:prSet presAssocID="{0971878B-323F-4E4A-9CE6-684982D0D2BB}" presName="parentLeftMargin" presStyleLbl="node1" presStyleIdx="4" presStyleCnt="6"/>
      <dgm:spPr/>
      <dgm:t>
        <a:bodyPr/>
        <a:lstStyle/>
        <a:p>
          <a:endParaRPr lang="ru-RU"/>
        </a:p>
      </dgm:t>
    </dgm:pt>
    <dgm:pt modelId="{25689586-15F5-4569-B324-A438F2AAB307}" type="pres">
      <dgm:prSet presAssocID="{0971878B-323F-4E4A-9CE6-684982D0D2BB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BAD0B8-FA43-48E6-A4CD-19055429A9E9}" type="pres">
      <dgm:prSet presAssocID="{0971878B-323F-4E4A-9CE6-684982D0D2BB}" presName="negativeSpace" presStyleCnt="0"/>
      <dgm:spPr/>
    </dgm:pt>
    <dgm:pt modelId="{E7F3A16B-40D1-403E-81FF-A82008FEFA05}" type="pres">
      <dgm:prSet presAssocID="{0971878B-323F-4E4A-9CE6-684982D0D2BB}" presName="childText" presStyleLbl="conFgAcc1" presStyleIdx="5" presStyleCnt="6" custScaleX="83771" custLinFactNeighborX="135" custLinFactNeighborY="-20312">
        <dgm:presLayoutVars>
          <dgm:bulletEnabled val="1"/>
        </dgm:presLayoutVars>
      </dgm:prSet>
      <dgm:spPr/>
    </dgm:pt>
  </dgm:ptLst>
  <dgm:cxnLst>
    <dgm:cxn modelId="{178581EA-804E-4813-A74A-B12F3BBA25AC}" type="presOf" srcId="{A5BFAF66-4898-4B68-8B7C-90A7D5914AE0}" destId="{B30296FE-CCF6-4B88-8D58-0BFD214FF40F}" srcOrd="0" destOrd="0" presId="urn:microsoft.com/office/officeart/2005/8/layout/list1"/>
    <dgm:cxn modelId="{95009A59-1C62-43B1-B5D3-E8D3E46F761A}" type="presOf" srcId="{0971878B-323F-4E4A-9CE6-684982D0D2BB}" destId="{3699E5D1-7F02-4941-97E8-8599A4B17A1D}" srcOrd="0" destOrd="0" presId="urn:microsoft.com/office/officeart/2005/8/layout/list1"/>
    <dgm:cxn modelId="{D1C8025D-3A6A-4AC4-8949-F56F4CA31C3C}" type="presOf" srcId="{4F835B0A-0779-4005-8266-9FC078F63A06}" destId="{B705D9AF-1486-4F44-8C6F-A072669ED54A}" srcOrd="0" destOrd="0" presId="urn:microsoft.com/office/officeart/2005/8/layout/list1"/>
    <dgm:cxn modelId="{A3589DD8-A5B2-439A-9BD1-E3F2F241C45A}" srcId="{9EB50A83-3654-4405-AA33-DEEF7F7333A0}" destId="{549A0E73-D80D-4229-AB73-E8EE636A5561}" srcOrd="2" destOrd="0" parTransId="{D9714CF4-0C07-406E-B933-829AE293A94D}" sibTransId="{7D2CA7BF-D5A0-4708-B526-26DC53E70B00}"/>
    <dgm:cxn modelId="{77EE15AD-6B9E-4218-9416-6E694FD3C382}" type="presOf" srcId="{FF3C1957-8E00-4FAA-9063-53AC46123E98}" destId="{5D269264-D612-43DA-96F7-3C64511CA469}" srcOrd="1" destOrd="0" presId="urn:microsoft.com/office/officeart/2005/8/layout/list1"/>
    <dgm:cxn modelId="{6DB0C011-06DD-4866-8946-CB1380853824}" type="presOf" srcId="{4F835B0A-0779-4005-8266-9FC078F63A06}" destId="{14454F8A-18A6-4D7E-9699-81FAFFDFF871}" srcOrd="1" destOrd="0" presId="urn:microsoft.com/office/officeart/2005/8/layout/list1"/>
    <dgm:cxn modelId="{EE36CE82-8D30-4749-871D-5CC288358C9B}" type="presOf" srcId="{C8B25E01-EDB0-48A6-951F-A82A8F9295B6}" destId="{E0CC4B46-D77B-4880-BC8D-72A9CB8A0E78}" srcOrd="1" destOrd="0" presId="urn:microsoft.com/office/officeart/2005/8/layout/list1"/>
    <dgm:cxn modelId="{6C584F6E-44E2-4A82-B1FA-9E5F4ECBF50F}" type="presOf" srcId="{C8B25E01-EDB0-48A6-951F-A82A8F9295B6}" destId="{C9D212D1-A296-47C5-87AC-9CD227AA47E0}" srcOrd="0" destOrd="0" presId="urn:microsoft.com/office/officeart/2005/8/layout/list1"/>
    <dgm:cxn modelId="{F7D21F23-C872-4700-9D26-6DEF6B71393A}" type="presOf" srcId="{549A0E73-D80D-4229-AB73-E8EE636A5561}" destId="{2DC1579C-BBAA-4371-8A66-EF2CB79A18FE}" srcOrd="1" destOrd="0" presId="urn:microsoft.com/office/officeart/2005/8/layout/list1"/>
    <dgm:cxn modelId="{E84EE467-7185-435E-AB32-3430AF76C24A}" srcId="{9EB50A83-3654-4405-AA33-DEEF7F7333A0}" destId="{FF3C1957-8E00-4FAA-9063-53AC46123E98}" srcOrd="1" destOrd="0" parTransId="{A555067C-193D-467B-88DF-2509DA0158F4}" sibTransId="{F2B0B4C2-A83E-4390-935B-BF4C31F00224}"/>
    <dgm:cxn modelId="{88F1E213-8DF1-4801-92ED-09223F882B2D}" type="presOf" srcId="{A5BFAF66-4898-4B68-8B7C-90A7D5914AE0}" destId="{08459C26-5DF3-4A48-9513-316AAA8189AC}" srcOrd="1" destOrd="0" presId="urn:microsoft.com/office/officeart/2005/8/layout/list1"/>
    <dgm:cxn modelId="{9ECCC452-8AAD-4112-8278-FFD18C283312}" type="presOf" srcId="{FF3C1957-8E00-4FAA-9063-53AC46123E98}" destId="{E242C03C-FF07-452F-B711-BD416FF482B4}" srcOrd="0" destOrd="0" presId="urn:microsoft.com/office/officeart/2005/8/layout/list1"/>
    <dgm:cxn modelId="{438417BA-726B-4896-9D5D-835A5BF657DF}" srcId="{9EB50A83-3654-4405-AA33-DEEF7F7333A0}" destId="{C8B25E01-EDB0-48A6-951F-A82A8F9295B6}" srcOrd="3" destOrd="0" parTransId="{E8B367E0-8A7E-489A-83C0-F07601893160}" sibTransId="{A67EBC80-C08D-4C38-B699-1ADCBA225A1B}"/>
    <dgm:cxn modelId="{A4D58FE0-7276-456B-95A9-4FD6857ED151}" type="presOf" srcId="{9EB50A83-3654-4405-AA33-DEEF7F7333A0}" destId="{16A125A4-8F84-4A55-8389-17E880A40855}" srcOrd="0" destOrd="0" presId="urn:microsoft.com/office/officeart/2005/8/layout/list1"/>
    <dgm:cxn modelId="{797DB417-CE0F-4DA0-AD51-2FE341D7CB3A}" srcId="{9EB50A83-3654-4405-AA33-DEEF7F7333A0}" destId="{4F835B0A-0779-4005-8266-9FC078F63A06}" srcOrd="0" destOrd="0" parTransId="{B12409B5-2F69-4FE5-9B7F-05FBC2F9335F}" sibTransId="{E9CC6044-6B28-4E65-B8DB-7A7F2BAF45E4}"/>
    <dgm:cxn modelId="{A41A56EB-3630-43FA-9D2C-01F84DE3C8FD}" srcId="{9EB50A83-3654-4405-AA33-DEEF7F7333A0}" destId="{A5BFAF66-4898-4B68-8B7C-90A7D5914AE0}" srcOrd="4" destOrd="0" parTransId="{D6A97F9F-613E-4208-A894-346F7A23D99D}" sibTransId="{FC89315B-BB25-4A6D-9D22-6A076DD6D274}"/>
    <dgm:cxn modelId="{C0A4281A-6E64-46FD-87BF-1F2596C70213}" type="presOf" srcId="{0971878B-323F-4E4A-9CE6-684982D0D2BB}" destId="{25689586-15F5-4569-B324-A438F2AAB307}" srcOrd="1" destOrd="0" presId="urn:microsoft.com/office/officeart/2005/8/layout/list1"/>
    <dgm:cxn modelId="{20E02386-247B-4FAB-81EB-5AB6E23CC80F}" srcId="{9EB50A83-3654-4405-AA33-DEEF7F7333A0}" destId="{0971878B-323F-4E4A-9CE6-684982D0D2BB}" srcOrd="5" destOrd="0" parTransId="{B071877E-DAB9-41A2-95C7-090F381B583D}" sibTransId="{1B2A288F-11BA-48B7-9313-DDA2B05B7618}"/>
    <dgm:cxn modelId="{DE88D10D-32FC-403B-8921-9519BC480DFE}" type="presOf" srcId="{549A0E73-D80D-4229-AB73-E8EE636A5561}" destId="{5FE9C2C0-CB43-4ABA-A292-8960D31BE3F2}" srcOrd="0" destOrd="0" presId="urn:microsoft.com/office/officeart/2005/8/layout/list1"/>
    <dgm:cxn modelId="{83B1EA82-D0C6-4748-B4B9-20A4D98A16D7}" type="presParOf" srcId="{16A125A4-8F84-4A55-8389-17E880A40855}" destId="{E3DBF354-9CAF-4740-B823-747FA06BCE57}" srcOrd="0" destOrd="0" presId="urn:microsoft.com/office/officeart/2005/8/layout/list1"/>
    <dgm:cxn modelId="{7225BDC9-1A9C-4113-B6E5-1BA6B578D4CC}" type="presParOf" srcId="{E3DBF354-9CAF-4740-B823-747FA06BCE57}" destId="{B705D9AF-1486-4F44-8C6F-A072669ED54A}" srcOrd="0" destOrd="0" presId="urn:microsoft.com/office/officeart/2005/8/layout/list1"/>
    <dgm:cxn modelId="{7CC2E00C-86B3-4266-815F-F4F5314CB229}" type="presParOf" srcId="{E3DBF354-9CAF-4740-B823-747FA06BCE57}" destId="{14454F8A-18A6-4D7E-9699-81FAFFDFF871}" srcOrd="1" destOrd="0" presId="urn:microsoft.com/office/officeart/2005/8/layout/list1"/>
    <dgm:cxn modelId="{ACE30221-BD2B-4009-8C57-1EA93FC5D1F6}" type="presParOf" srcId="{16A125A4-8F84-4A55-8389-17E880A40855}" destId="{49904045-D6A6-4565-A1EF-CBDD649DD1C2}" srcOrd="1" destOrd="0" presId="urn:microsoft.com/office/officeart/2005/8/layout/list1"/>
    <dgm:cxn modelId="{4246CA76-A765-403C-9378-22F393D3585E}" type="presParOf" srcId="{16A125A4-8F84-4A55-8389-17E880A40855}" destId="{EB292394-C2B1-4FDE-83C8-B0189813D7A5}" srcOrd="2" destOrd="0" presId="urn:microsoft.com/office/officeart/2005/8/layout/list1"/>
    <dgm:cxn modelId="{06D17544-ED49-4B5A-86B0-9E59E5CEC28E}" type="presParOf" srcId="{16A125A4-8F84-4A55-8389-17E880A40855}" destId="{F0FEB594-48C0-463E-A491-C2E4950B0D4E}" srcOrd="3" destOrd="0" presId="urn:microsoft.com/office/officeart/2005/8/layout/list1"/>
    <dgm:cxn modelId="{81ED7C7A-EED0-4589-8B80-A3B2B4034D69}" type="presParOf" srcId="{16A125A4-8F84-4A55-8389-17E880A40855}" destId="{80983F40-599B-40A2-846D-C8AF1A2FC669}" srcOrd="4" destOrd="0" presId="urn:microsoft.com/office/officeart/2005/8/layout/list1"/>
    <dgm:cxn modelId="{ABE1EA05-9467-4CEA-8EBA-74C602CD6804}" type="presParOf" srcId="{80983F40-599B-40A2-846D-C8AF1A2FC669}" destId="{E242C03C-FF07-452F-B711-BD416FF482B4}" srcOrd="0" destOrd="0" presId="urn:microsoft.com/office/officeart/2005/8/layout/list1"/>
    <dgm:cxn modelId="{589E146A-75FB-4731-8989-D7FF33BE5F95}" type="presParOf" srcId="{80983F40-599B-40A2-846D-C8AF1A2FC669}" destId="{5D269264-D612-43DA-96F7-3C64511CA469}" srcOrd="1" destOrd="0" presId="urn:microsoft.com/office/officeart/2005/8/layout/list1"/>
    <dgm:cxn modelId="{BD53F7EF-08CB-4FF5-9A5C-854C8D50E2CE}" type="presParOf" srcId="{16A125A4-8F84-4A55-8389-17E880A40855}" destId="{D4A35022-2E50-46D2-AB9A-68429C2AE531}" srcOrd="5" destOrd="0" presId="urn:microsoft.com/office/officeart/2005/8/layout/list1"/>
    <dgm:cxn modelId="{1E55F44F-E8BF-48CB-B531-987A03F0970C}" type="presParOf" srcId="{16A125A4-8F84-4A55-8389-17E880A40855}" destId="{A415D0CF-74F0-4187-9F70-67AB2E1D0B92}" srcOrd="6" destOrd="0" presId="urn:microsoft.com/office/officeart/2005/8/layout/list1"/>
    <dgm:cxn modelId="{E17E7BFB-4A9D-4A6C-B0DC-674D15F3AA24}" type="presParOf" srcId="{16A125A4-8F84-4A55-8389-17E880A40855}" destId="{261B15FA-E9E2-42C1-B209-FC523AA9E1E2}" srcOrd="7" destOrd="0" presId="urn:microsoft.com/office/officeart/2005/8/layout/list1"/>
    <dgm:cxn modelId="{814BEB42-B705-4520-8DC8-6FD5A80499BC}" type="presParOf" srcId="{16A125A4-8F84-4A55-8389-17E880A40855}" destId="{2D3ECD8E-1CE5-413A-83C9-680427B1DDE0}" srcOrd="8" destOrd="0" presId="urn:microsoft.com/office/officeart/2005/8/layout/list1"/>
    <dgm:cxn modelId="{9E029ECD-1E9F-4C51-9162-D69BA8E9C162}" type="presParOf" srcId="{2D3ECD8E-1CE5-413A-83C9-680427B1DDE0}" destId="{5FE9C2C0-CB43-4ABA-A292-8960D31BE3F2}" srcOrd="0" destOrd="0" presId="urn:microsoft.com/office/officeart/2005/8/layout/list1"/>
    <dgm:cxn modelId="{531459B3-8B9E-4E0F-A31C-97FA0290B5DC}" type="presParOf" srcId="{2D3ECD8E-1CE5-413A-83C9-680427B1DDE0}" destId="{2DC1579C-BBAA-4371-8A66-EF2CB79A18FE}" srcOrd="1" destOrd="0" presId="urn:microsoft.com/office/officeart/2005/8/layout/list1"/>
    <dgm:cxn modelId="{00B38765-3DFC-4DA1-BD3C-148339B5C554}" type="presParOf" srcId="{16A125A4-8F84-4A55-8389-17E880A40855}" destId="{18C00353-6AFB-4E14-A8A9-52C91D36BC3A}" srcOrd="9" destOrd="0" presId="urn:microsoft.com/office/officeart/2005/8/layout/list1"/>
    <dgm:cxn modelId="{CC85007F-7B29-43AF-A3CD-651B5DD38388}" type="presParOf" srcId="{16A125A4-8F84-4A55-8389-17E880A40855}" destId="{99E00EC9-1B73-4EBE-BAA1-E43EB1087D3F}" srcOrd="10" destOrd="0" presId="urn:microsoft.com/office/officeart/2005/8/layout/list1"/>
    <dgm:cxn modelId="{C9804726-017E-4D70-A5D8-30811352E46F}" type="presParOf" srcId="{16A125A4-8F84-4A55-8389-17E880A40855}" destId="{0FD197A0-CF2D-495D-946D-F76A1E4A953B}" srcOrd="11" destOrd="0" presId="urn:microsoft.com/office/officeart/2005/8/layout/list1"/>
    <dgm:cxn modelId="{D8EEB987-D061-454A-8DAA-7B240442C632}" type="presParOf" srcId="{16A125A4-8F84-4A55-8389-17E880A40855}" destId="{4C6CE2CA-D50C-4621-AD52-81A6BBBE4BF1}" srcOrd="12" destOrd="0" presId="urn:microsoft.com/office/officeart/2005/8/layout/list1"/>
    <dgm:cxn modelId="{E3BC1FAC-C9AD-4EA4-86DF-B3E8947B650D}" type="presParOf" srcId="{4C6CE2CA-D50C-4621-AD52-81A6BBBE4BF1}" destId="{C9D212D1-A296-47C5-87AC-9CD227AA47E0}" srcOrd="0" destOrd="0" presId="urn:microsoft.com/office/officeart/2005/8/layout/list1"/>
    <dgm:cxn modelId="{D2FBC36E-A0FB-466B-B912-7F5F33E7C319}" type="presParOf" srcId="{4C6CE2CA-D50C-4621-AD52-81A6BBBE4BF1}" destId="{E0CC4B46-D77B-4880-BC8D-72A9CB8A0E78}" srcOrd="1" destOrd="0" presId="urn:microsoft.com/office/officeart/2005/8/layout/list1"/>
    <dgm:cxn modelId="{0405785E-C6A2-48E0-9AE9-56407C936DB7}" type="presParOf" srcId="{16A125A4-8F84-4A55-8389-17E880A40855}" destId="{CAC25639-E0EE-416D-B222-558AB2B6A04D}" srcOrd="13" destOrd="0" presId="urn:microsoft.com/office/officeart/2005/8/layout/list1"/>
    <dgm:cxn modelId="{311603C8-10CB-46F6-A23D-3632ED33D47D}" type="presParOf" srcId="{16A125A4-8F84-4A55-8389-17E880A40855}" destId="{EA50DB3A-9B13-445C-9921-ADA503B6A6F8}" srcOrd="14" destOrd="0" presId="urn:microsoft.com/office/officeart/2005/8/layout/list1"/>
    <dgm:cxn modelId="{8C125D84-B562-4B38-A582-195F186184CA}" type="presParOf" srcId="{16A125A4-8F84-4A55-8389-17E880A40855}" destId="{B5917C91-8D83-45CB-8400-039154B0CEAD}" srcOrd="15" destOrd="0" presId="urn:microsoft.com/office/officeart/2005/8/layout/list1"/>
    <dgm:cxn modelId="{ACB4F0A2-6701-447F-B943-7D79B4DC00B8}" type="presParOf" srcId="{16A125A4-8F84-4A55-8389-17E880A40855}" destId="{E2EB6DE3-9FA1-41C9-80B7-1B358BBFE630}" srcOrd="16" destOrd="0" presId="urn:microsoft.com/office/officeart/2005/8/layout/list1"/>
    <dgm:cxn modelId="{B0626309-7F3F-4D8E-B4AF-2861E14B2E43}" type="presParOf" srcId="{E2EB6DE3-9FA1-41C9-80B7-1B358BBFE630}" destId="{B30296FE-CCF6-4B88-8D58-0BFD214FF40F}" srcOrd="0" destOrd="0" presId="urn:microsoft.com/office/officeart/2005/8/layout/list1"/>
    <dgm:cxn modelId="{262DA3E0-31B2-4B55-8470-A1E6E7847620}" type="presParOf" srcId="{E2EB6DE3-9FA1-41C9-80B7-1B358BBFE630}" destId="{08459C26-5DF3-4A48-9513-316AAA8189AC}" srcOrd="1" destOrd="0" presId="urn:microsoft.com/office/officeart/2005/8/layout/list1"/>
    <dgm:cxn modelId="{7AF2F6B3-F483-47CD-B7E9-4F1F74BFF6CE}" type="presParOf" srcId="{16A125A4-8F84-4A55-8389-17E880A40855}" destId="{A56CDF38-A40D-4466-8A2E-46E0A231ED59}" srcOrd="17" destOrd="0" presId="urn:microsoft.com/office/officeart/2005/8/layout/list1"/>
    <dgm:cxn modelId="{E9ECECD3-B17D-47BE-B5CE-E2DD187670C2}" type="presParOf" srcId="{16A125A4-8F84-4A55-8389-17E880A40855}" destId="{16484718-89CB-4BDF-946A-9324C94B72D8}" srcOrd="18" destOrd="0" presId="urn:microsoft.com/office/officeart/2005/8/layout/list1"/>
    <dgm:cxn modelId="{EC7B1EE9-25C2-4D49-B8F6-1F129C9BCB0C}" type="presParOf" srcId="{16A125A4-8F84-4A55-8389-17E880A40855}" destId="{E150559A-9A24-4289-BD25-12D1E4E41563}" srcOrd="19" destOrd="0" presId="urn:microsoft.com/office/officeart/2005/8/layout/list1"/>
    <dgm:cxn modelId="{224FAB1C-E316-4939-AB5C-70EF459C3574}" type="presParOf" srcId="{16A125A4-8F84-4A55-8389-17E880A40855}" destId="{7F47DDB6-F534-4DAE-A3CC-F342A8A7163E}" srcOrd="20" destOrd="0" presId="urn:microsoft.com/office/officeart/2005/8/layout/list1"/>
    <dgm:cxn modelId="{1FDB11B6-0AE9-4035-9068-F42F6A6B02D8}" type="presParOf" srcId="{7F47DDB6-F534-4DAE-A3CC-F342A8A7163E}" destId="{3699E5D1-7F02-4941-97E8-8599A4B17A1D}" srcOrd="0" destOrd="0" presId="urn:microsoft.com/office/officeart/2005/8/layout/list1"/>
    <dgm:cxn modelId="{E386DC2D-B360-4229-88B9-60598A86094C}" type="presParOf" srcId="{7F47DDB6-F534-4DAE-A3CC-F342A8A7163E}" destId="{25689586-15F5-4569-B324-A438F2AAB307}" srcOrd="1" destOrd="0" presId="urn:microsoft.com/office/officeart/2005/8/layout/list1"/>
    <dgm:cxn modelId="{CABBFFAE-37FE-45DD-B4B8-F4CED41CCEBC}" type="presParOf" srcId="{16A125A4-8F84-4A55-8389-17E880A40855}" destId="{D0BAD0B8-FA43-48E6-A4CD-19055429A9E9}" srcOrd="21" destOrd="0" presId="urn:microsoft.com/office/officeart/2005/8/layout/list1"/>
    <dgm:cxn modelId="{BC68BC9E-CE2A-4050-AB36-C9E0AE44571E}" type="presParOf" srcId="{16A125A4-8F84-4A55-8389-17E880A40855}" destId="{E7F3A16B-40D1-403E-81FF-A82008FEFA05}" srcOrd="22" destOrd="0" presId="urn:microsoft.com/office/officeart/2005/8/layout/list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CCA6C7-68B1-458C-A89D-5A64643C48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E2C2764-65BA-4C10-85E9-071DE6B1E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F4A6CE2-2C04-4269-87B5-0D7092FBE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1F75-FC38-4B6C-8FD5-960AF9A6A939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5CEFB81-3E0C-44EE-B960-6DFDAB5A2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3AA889E-2D7D-4FFC-B18E-A9EF41A9F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B5E8-49D3-4D26-9F53-D1ACB0D4B3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8108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0EF106-C072-4C80-A703-5E314A8E4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91FEA0B-1DED-406A-AA36-11B08500EE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F5B6EDF-A03D-47BB-8104-121DD67B6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1F75-FC38-4B6C-8FD5-960AF9A6A939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A904474-DDA0-4B37-92F4-B3962F572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BB9EFED-EDE7-449C-80AD-2D7B52E6D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B5E8-49D3-4D26-9F53-D1ACB0D4B3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2422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4A144D3D-BAE3-4ED9-A4E7-EF9208AB7C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7C6E604-DC31-4AC0-9449-F3503E04D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554EB82-17C7-4DE1-B45B-18C1C4524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1F75-FC38-4B6C-8FD5-960AF9A6A939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F7D808F-04C6-462C-9B4E-858DF14E9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41F63EF-374F-4C8A-AF67-8A5D5E82A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B5E8-49D3-4D26-9F53-D1ACB0D4B3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3095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C8765AD-0FE9-46A3-92C6-5ADE37DEE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37DBEF2-68F8-4067-8C52-C08C7956D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1966045-8DDF-4074-9E3A-A1428AD76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1F75-FC38-4B6C-8FD5-960AF9A6A939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4CF817D-573D-44F0-8F33-85BAFFFC0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1AD05AA-BADE-496D-9064-D10EABFC2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B5E8-49D3-4D26-9F53-D1ACB0D4B3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6988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843569D-64D5-470A-8C68-2F21A43C8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8ADDD67-040B-4D0B-9E08-477B2C650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7C0C3EF-C82C-4CE1-BD5B-4738E3AB7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1F75-FC38-4B6C-8FD5-960AF9A6A939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55079C3-C4A4-44A8-BBD5-0F4AC81C4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00C3679-8004-478D-B3DE-F94C6F446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B5E8-49D3-4D26-9F53-D1ACB0D4B3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05097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B9584CB-6576-40D9-B3B8-CC37259F6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09B96BA-5EA2-4FBC-BE6A-4EF3E10A37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5B835C6-626B-4BEC-9729-55A4C6C05C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3A25CFC-C363-4F6F-A64C-1738704DA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1F75-FC38-4B6C-8FD5-960AF9A6A939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C13D869-DB61-4D61-BD75-EA54894EA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08D20DE-3DFC-4F2D-ACD0-EDF902126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B5E8-49D3-4D26-9F53-D1ACB0D4B3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3929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6378AD-E4E4-4AB2-9DBE-BE7929F81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0946060-241E-432B-9041-EDBC35AA2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71F13E2-4752-4F32-9BE5-FB259E0A9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C2C68CB-63CF-4E02-9716-5F5D14B5BA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E177964A-022E-4708-A905-BC2A2C9536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8BAC56F5-C4A5-46D5-B55E-3475D4E1D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1F75-FC38-4B6C-8FD5-960AF9A6A939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22CF332B-F22C-4561-BBEB-13095EA31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CD41534D-434A-4B7B-8E8A-0C0A05B8D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B5E8-49D3-4D26-9F53-D1ACB0D4B3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5400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EBDD4E-C8AA-4A96-ADBE-05578A8D1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D7694C0-41DC-41FC-BCC7-5B720B949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1F75-FC38-4B6C-8FD5-960AF9A6A939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C2F9EC9-EE90-4D02-BDAB-EE413DD6C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12EA537-1066-4233-BB0D-46C885831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B5E8-49D3-4D26-9F53-D1ACB0D4B3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7670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8C4D691D-3FB9-47C8-8025-D2D62D65D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1F75-FC38-4B6C-8FD5-960AF9A6A939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0FAFD106-28E8-46C8-A5D2-89BA0CE5C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BC33DF4-3405-4AE2-9EDB-D4B98C2C3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B5E8-49D3-4D26-9F53-D1ACB0D4B3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5067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284ECF-B74C-4593-B9B7-30F0942F0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63DABAB-39C6-4202-8C0A-FD3B73447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8560F14-EAE2-46E6-9EC9-6B85D868D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EC160DA-51D9-479E-BAAE-2E10D33F9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1F75-FC38-4B6C-8FD5-960AF9A6A939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4F606BA-2BD7-496C-BA78-6C2998CE0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C0E9C44-AB77-40E0-890F-6916A5B0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B5E8-49D3-4D26-9F53-D1ACB0D4B3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71457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967F6C-3672-468C-8AB5-F2792B315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EFCBD121-A4E7-47D2-94F9-33D0B9AF59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1EA2765-9C17-4B78-B25A-D8B393068B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538338B-FD4A-411F-B2E3-4C5FF7475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1F75-FC38-4B6C-8FD5-960AF9A6A939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86D4102-457D-4B6F-9172-2E193EC87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CDB14EA-C6DD-4561-ACF4-0FFB58018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B5E8-49D3-4D26-9F53-D1ACB0D4B3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7234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D35EB4-0208-478C-B271-8E12F95DB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0664AF9-ECD2-4146-A70D-F89F90C21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DC4596B-C5D2-4470-8646-D558409B9A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A1F75-FC38-4B6C-8FD5-960AF9A6A939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63E634A-8323-440F-8D2B-011DCA812B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90A7740-DF78-4AB3-9A1B-F4526BABFD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FB5E8-49D3-4D26-9F53-D1ACB0D4B3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7987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dskvrom.schoolrm.ru/parents/circles/42856/501676/" TargetMode="External"/><Relationship Id="rId3" Type="http://schemas.openxmlformats.org/officeDocument/2006/relationships/hyperlink" Target="https://dskvrom.schoolrm.ru/parents/circles/42856/387698/" TargetMode="External"/><Relationship Id="rId7" Type="http://schemas.openxmlformats.org/officeDocument/2006/relationships/hyperlink" Target="https://dskvrom.schoolrm.ru/parents/circles/42856/406433/" TargetMode="External"/><Relationship Id="rId2" Type="http://schemas.openxmlformats.org/officeDocument/2006/relationships/hyperlink" Target="https://dskvrom.schoolrm.ru/parents/circles/42856/409093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skvrom.schoolrm.ru/parents/circles/42856/406500/" TargetMode="External"/><Relationship Id="rId11" Type="http://schemas.openxmlformats.org/officeDocument/2006/relationships/hyperlink" Target="https://dskvrom.schoolrm.ru/parents/circles/42856/501542/" TargetMode="External"/><Relationship Id="rId5" Type="http://schemas.openxmlformats.org/officeDocument/2006/relationships/hyperlink" Target="https://dskvrom.schoolrm.ru/parents/circles/42856/406526/" TargetMode="External"/><Relationship Id="rId10" Type="http://schemas.openxmlformats.org/officeDocument/2006/relationships/hyperlink" Target="https://dskvrom.schoolrm.ru/parents/circles/42856/420694/" TargetMode="External"/><Relationship Id="rId4" Type="http://schemas.openxmlformats.org/officeDocument/2006/relationships/hyperlink" Target="https://dskvrom.schoolrm.ru/parents/circles/42856/387314/" TargetMode="External"/><Relationship Id="rId9" Type="http://schemas.openxmlformats.org/officeDocument/2006/relationships/hyperlink" Target="https://dskvrom.schoolrm.ru/parents/circles/42856/422549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12" Type="http://schemas.openxmlformats.org/officeDocument/2006/relationships/chart" Target="../charts/chart1.xm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11" Type="http://schemas.openxmlformats.org/officeDocument/2006/relationships/image" Target="../media/image79.jpeg"/><Relationship Id="rId5" Type="http://schemas.openxmlformats.org/officeDocument/2006/relationships/image" Target="../media/image73.jpeg"/><Relationship Id="rId10" Type="http://schemas.openxmlformats.org/officeDocument/2006/relationships/image" Target="../media/image78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hyperlink" Target="https://patriot.menobr.ru/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47C07997-C368-47E7-90E7-099F4F4EF21C}"/>
              </a:ext>
            </a:extLst>
          </p:cNvPr>
          <p:cNvSpPr/>
          <p:nvPr/>
        </p:nvSpPr>
        <p:spPr>
          <a:xfrm>
            <a:off x="121914" y="4888910"/>
            <a:ext cx="468910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0"/>
                <a:solidFill>
                  <a:srgbClr val="008865"/>
                </a:solidFill>
                <a:latin typeface="Century Gothic" panose="020B0502020202020204" pitchFamily="34" charset="0"/>
              </a:rPr>
              <a:t>Левашова Ирина Алексеевна</a:t>
            </a:r>
            <a:r>
              <a:rPr lang="ru-RU" b="1" dirty="0" smtClean="0">
                <a:ln w="0"/>
                <a:solidFill>
                  <a:srgbClr val="008865"/>
                </a:solidFill>
                <a:latin typeface="Century Gothic" panose="020B0502020202020204" pitchFamily="34" charset="0"/>
              </a:rPr>
              <a:t>.</a:t>
            </a:r>
            <a:endParaRPr lang="ru-RU" b="1" dirty="0">
              <a:ln w="0"/>
              <a:solidFill>
                <a:srgbClr val="008865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b="1" dirty="0" smtClean="0">
                <a:ln w="0"/>
                <a:solidFill>
                  <a:srgbClr val="008865"/>
                </a:solidFill>
                <a:latin typeface="Century Gothic" panose="020B0502020202020204" pitchFamily="34" charset="0"/>
              </a:rPr>
              <a:t>Старший воспитатель.</a:t>
            </a:r>
            <a:endParaRPr lang="ru-RU" b="1" dirty="0">
              <a:ln w="0"/>
              <a:solidFill>
                <a:srgbClr val="008865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b="1" dirty="0" smtClean="0">
                <a:ln w="0"/>
                <a:solidFill>
                  <a:srgbClr val="008865"/>
                </a:solidFill>
                <a:latin typeface="Century Gothic" panose="020B0502020202020204" pitchFamily="34" charset="0"/>
              </a:rPr>
              <a:t>МБДОУ «Ромодановский детский сад </a:t>
            </a:r>
          </a:p>
          <a:p>
            <a:pPr algn="ctr"/>
            <a:r>
              <a:rPr lang="ru-RU" b="1" dirty="0" smtClean="0">
                <a:ln w="0"/>
                <a:solidFill>
                  <a:srgbClr val="008865"/>
                </a:solidFill>
                <a:latin typeface="Century Gothic" panose="020B0502020202020204" pitchFamily="34" charset="0"/>
              </a:rPr>
              <a:t>комбинированного вида».</a:t>
            </a:r>
            <a:endParaRPr lang="ru-RU" b="1" cap="none" spc="0" dirty="0">
              <a:ln w="0"/>
              <a:solidFill>
                <a:srgbClr val="008865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096CEEF5-39D5-44FB-A228-264DE9E55736}"/>
              </a:ext>
            </a:extLst>
          </p:cNvPr>
          <p:cNvSpPr/>
          <p:nvPr/>
        </p:nvSpPr>
        <p:spPr>
          <a:xfrm>
            <a:off x="4683533" y="3529150"/>
            <a:ext cx="7508467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0"/>
                <a:solidFill>
                  <a:srgbClr val="008865"/>
                </a:solidFill>
                <a:latin typeface="Century Gothic" panose="020B0502020202020204" pitchFamily="34" charset="0"/>
              </a:rPr>
              <a:t>Системный подход к созданию условий, обеспечивающих патриотическое воспитание обучающихся дошкольного образования</a:t>
            </a:r>
            <a:endParaRPr lang="ru-RU" sz="2800" b="1" cap="none" spc="0" dirty="0">
              <a:ln w="0"/>
              <a:solidFill>
                <a:srgbClr val="00886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C7CA2123-1302-44A5-BA54-12C6FDDE57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21661" y="6265903"/>
            <a:ext cx="1924696" cy="294489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BFDDC9F8-CC3F-45B3-89DF-98524B8ED757}"/>
              </a:ext>
            </a:extLst>
          </p:cNvPr>
          <p:cNvSpPr/>
          <p:nvPr/>
        </p:nvSpPr>
        <p:spPr>
          <a:xfrm>
            <a:off x="4380003" y="485893"/>
            <a:ext cx="7646158" cy="550962"/>
          </a:xfrm>
          <a:prstGeom prst="roundRect">
            <a:avLst/>
          </a:prstGeom>
          <a:solidFill>
            <a:srgbClr val="008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4C58F40D-2344-4D4A-A09A-37CCDE69D032}"/>
              </a:ext>
            </a:extLst>
          </p:cNvPr>
          <p:cNvSpPr/>
          <p:nvPr/>
        </p:nvSpPr>
        <p:spPr>
          <a:xfrm>
            <a:off x="4678674" y="592097"/>
            <a:ext cx="71686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II </a:t>
            </a:r>
            <a:r>
              <a:rPr lang="ru-RU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Республиканский форум работников дошкольного образования</a:t>
            </a: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xmlns="" id="{FEB81632-D2DE-40C9-834F-29731466D61A}"/>
              </a:ext>
            </a:extLst>
          </p:cNvPr>
          <p:cNvSpPr/>
          <p:nvPr/>
        </p:nvSpPr>
        <p:spPr>
          <a:xfrm>
            <a:off x="-7043" y="4191011"/>
            <a:ext cx="5121728" cy="180625"/>
          </a:xfrm>
          <a:prstGeom prst="roundRect">
            <a:avLst/>
          </a:prstGeom>
          <a:solidFill>
            <a:srgbClr val="008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xmlns="" id="{08DAFEF9-1D52-4C6F-9702-F3EAD1C3D8AE}"/>
              </a:ext>
            </a:extLst>
          </p:cNvPr>
          <p:cNvSpPr/>
          <p:nvPr/>
        </p:nvSpPr>
        <p:spPr>
          <a:xfrm>
            <a:off x="7675419" y="1219671"/>
            <a:ext cx="4364164" cy="923330"/>
          </a:xfrm>
          <a:prstGeom prst="roundRect">
            <a:avLst/>
          </a:prstGeom>
          <a:solidFill>
            <a:srgbClr val="008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5E98205-0001-4C1E-BD17-0CB59C44EAA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49492" y="1219671"/>
            <a:ext cx="3661732" cy="923330"/>
          </a:xfrm>
          <a:prstGeom prst="rect">
            <a:avLst/>
          </a:prstGeom>
        </p:spPr>
      </p:pic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xmlns="" id="{B177F5BA-0823-43A0-95A2-F60B10F700D1}"/>
              </a:ext>
            </a:extLst>
          </p:cNvPr>
          <p:cNvSpPr/>
          <p:nvPr/>
        </p:nvSpPr>
        <p:spPr>
          <a:xfrm>
            <a:off x="-1511" y="3920511"/>
            <a:ext cx="3343225" cy="66490"/>
          </a:xfrm>
          <a:prstGeom prst="roundRect">
            <a:avLst/>
          </a:prstGeom>
          <a:solidFill>
            <a:srgbClr val="008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7C6D6752-FCDD-4A13-B7C2-60C22CB54F3A}"/>
              </a:ext>
            </a:extLst>
          </p:cNvPr>
          <p:cNvSpPr/>
          <p:nvPr/>
        </p:nvSpPr>
        <p:spPr>
          <a:xfrm>
            <a:off x="6237735" y="2323531"/>
            <a:ext cx="565426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b="1" cap="none" spc="0" dirty="0">
                <a:ln w="0"/>
                <a:solidFill>
                  <a:srgbClr val="008865"/>
                </a:solidFill>
                <a:latin typeface="Century Gothic" panose="020B0502020202020204" pitchFamily="34" charset="0"/>
              </a:rPr>
              <a:t>Воспитание детей дошкольного возраста </a:t>
            </a:r>
          </a:p>
          <a:p>
            <a:pPr algn="r"/>
            <a:r>
              <a:rPr lang="ru-RU" b="1" cap="none" spc="0" dirty="0">
                <a:ln w="0"/>
                <a:solidFill>
                  <a:srgbClr val="008865"/>
                </a:solidFill>
                <a:latin typeface="Century Gothic" panose="020B0502020202020204" pitchFamily="34" charset="0"/>
              </a:rPr>
              <a:t>как стратегический национальный приоритет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xmlns="" id="{8C6DCCE2-A184-4BE1-B061-5DD10316CF75}"/>
              </a:ext>
            </a:extLst>
          </p:cNvPr>
          <p:cNvSpPr/>
          <p:nvPr/>
        </p:nvSpPr>
        <p:spPr>
          <a:xfrm>
            <a:off x="8848775" y="2998384"/>
            <a:ext cx="3343225" cy="66490"/>
          </a:xfrm>
          <a:prstGeom prst="roundRect">
            <a:avLst/>
          </a:prstGeom>
          <a:solidFill>
            <a:srgbClr val="008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3DD49BEA-1F6F-4DB1-8BFC-97C415270A49}"/>
              </a:ext>
            </a:extLst>
          </p:cNvPr>
          <p:cNvSpPr/>
          <p:nvPr/>
        </p:nvSpPr>
        <p:spPr>
          <a:xfrm>
            <a:off x="6389592" y="3147202"/>
            <a:ext cx="3343225" cy="66490"/>
          </a:xfrm>
          <a:prstGeom prst="roundRect">
            <a:avLst/>
          </a:prstGeom>
          <a:solidFill>
            <a:srgbClr val="008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Админ\Desktop\a7d45a53a05e657674e5767138fb50ef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7994" y="417095"/>
            <a:ext cx="2418720" cy="2910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30453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95835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Акция «Открытка для ветерана»</a:t>
            </a: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Админ\Desktop\Новая папка (2)\xfB28IoSiXo.jpg"/>
          <p:cNvPicPr>
            <a:picLocks noChangeAspect="1" noChangeArrowheads="1"/>
          </p:cNvPicPr>
          <p:nvPr/>
        </p:nvPicPr>
        <p:blipFill>
          <a:blip r:embed="rId2" cstate="print"/>
          <a:srcRect t="24147"/>
          <a:stretch>
            <a:fillRect/>
          </a:stretch>
        </p:blipFill>
        <p:spPr bwMode="auto">
          <a:xfrm>
            <a:off x="2579080" y="1048870"/>
            <a:ext cx="1577025" cy="2590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9" name="Picture 3" descr="C:\Users\Админ\Desktop\Новая папка (2)\DEINrGqKt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6128" y="1559860"/>
            <a:ext cx="3532094" cy="35320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4" name="Picture 8" descr="https://sun9-10.userapi.com/impg/pXSzq0ECVGTLVO4HQ04Lzyr6kmgrYsBh0xK8lQ/Y64AOGu8yic.jpg?size=960x1280&amp;quality=95&amp;sign=bed2a2983fda6b98fa1d4ba1befe6305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5104" y="941295"/>
            <a:ext cx="1873623" cy="24981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8" name="Picture 12" descr="https://sun9-88.userapi.com/impg/k7P0MmI1pjyhzQ5SjRn25TGNxy85FVgTQHehhw/wAqSIhMmNUo.jpg?size=1200x1600&amp;quality=95&amp;sign=40c470f55fb396d45ac2887ab54e1172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74940" y="2214284"/>
            <a:ext cx="2017059" cy="26894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10" name="Picture 14" descr="https://sun9-20.userapi.com/impg/0AAHuDrIB6FVNr57fb94DQZSBeC5Y9vJc0_zhg/xpPLyAtRPLY.jpg?size=780x1040&amp;quality=95&amp;sign=179221125c79ec48a687347c3da55aca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34238" y="4003662"/>
            <a:ext cx="1910415" cy="25472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12" name="Picture 16" descr="https://sun9-44.userapi.com/impg/iDjPPqSGu8755DBmhk6q4sALm-QttFF2jHcCDQ/iJUXyza0FUI.jpg?size=780x1040&amp;quality=95&amp;sign=cb9788f8ca15b70106e0c9b3b1412a9e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80310" y="3863313"/>
            <a:ext cx="1898486" cy="25313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14" name="Picture 18" descr="https://sun9-79.userapi.com/impg/FCYvxqT28R8JSxNqrgaFBslwn97ExX3-RHeeZw/pt6wJgWKYRI.jpg?size=1280x1016&amp;quality=95&amp;sign=170a09ce70789a6dafe4b6146c493238&amp;type=album"/>
          <p:cNvPicPr>
            <a:picLocks noChangeAspect="1" noChangeArrowheads="1"/>
          </p:cNvPicPr>
          <p:nvPr/>
        </p:nvPicPr>
        <p:blipFill>
          <a:blip r:embed="rId8" cstate="print"/>
          <a:srcRect l="35051" t="25967" r="20666" b="709"/>
          <a:stretch>
            <a:fillRect/>
          </a:stretch>
        </p:blipFill>
        <p:spPr bwMode="auto">
          <a:xfrm>
            <a:off x="165068" y="2205319"/>
            <a:ext cx="2094038" cy="27521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" y="179294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Акция «Георгиевская ленточка»</a:t>
            </a: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60" name="Picture 4" descr="C:\Users\Админ\Desktop\Новая папка (2)\gWGN82WtV5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633" y="1035422"/>
            <a:ext cx="3346825" cy="25101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461" name="Picture 5" descr="C:\Users\Админ\Desktop\Новая папка (2)\31Q1YWWqNH0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217695" y="3609175"/>
            <a:ext cx="3487271" cy="26748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462" name="Picture 6" descr="C:\Users\Админ\Desktop\Новая папка (2)\9Zrov6d2hs8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191966" y="884331"/>
            <a:ext cx="3498011" cy="26229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463" name="Picture 7" descr="C:\Users\Админ\Desktop\Новая папка (2)\7LC5QIinwP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77553" y="965320"/>
            <a:ext cx="3155577" cy="23666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464" name="Picture 8" descr="C:\Users\Админ\Desktop\Новая папка (2)\1bIHJCsbok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5482" y="3633499"/>
            <a:ext cx="3175895" cy="23819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465" name="Picture 9" descr="C:\Users\Админ\Desktop\Новая папка (2)\j_enjIKgwi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5952" y="3648636"/>
            <a:ext cx="3490259" cy="26176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95835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Акция «Рисуем Победу»</a:t>
            </a: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Picture 3" descr="C:\Users\Админ\Desktop\Новая папка (2)\0LHPGS_HzXA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70894" y="907395"/>
            <a:ext cx="2223247" cy="29740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484" name="Picture 4" descr="C:\Users\Админ\Desktop\Новая папка (2)\0wrGaX966OI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 l="53546" t="6064" b="9904"/>
          <a:stretch>
            <a:fillRect/>
          </a:stretch>
        </p:blipFill>
        <p:spPr bwMode="auto">
          <a:xfrm>
            <a:off x="286871" y="815788"/>
            <a:ext cx="2407771" cy="30748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4" descr="C:\Users\Админ\Desktop\Новая папка (2)\vyO-ppueMC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3190" y="1110546"/>
            <a:ext cx="4887917" cy="48879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0" descr="https://sun9-14.userapi.com/impg/l5l8-WMj11SV_9vRX4DFUgBlz2uBzCgC-nRkFg/0gnOF9uJzF8.jpg?size=1600x1200&amp;quality=96&amp;sign=d1e7505b364dec82cd673c29c27972ff&amp;type=album"/>
          <p:cNvPicPr>
            <a:picLocks noChangeAspect="1" noChangeArrowheads="1"/>
          </p:cNvPicPr>
          <p:nvPr/>
        </p:nvPicPr>
        <p:blipFill>
          <a:blip r:embed="rId5" cstate="print"/>
          <a:srcRect l="16508" r="5268" b="3438"/>
          <a:stretch>
            <a:fillRect/>
          </a:stretch>
        </p:blipFill>
        <p:spPr bwMode="auto">
          <a:xfrm>
            <a:off x="358735" y="4010163"/>
            <a:ext cx="2581835" cy="2390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486" name="Picture 6" descr="https://sun9-54.userapi.com/impg/QobX5CFKa_GyGXzMDp8gXKQHs4YDAbWGA1kv4g/1ATCBgpKtYc.jpg?size=1600x1200&amp;quality=95&amp;sign=bf34053ac7132cc8fcb560d1ec3b676a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47972" y="4005821"/>
            <a:ext cx="3084576" cy="23134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61365" y="151511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Акция «Мы за мир»</a:t>
            </a: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8" name="Picture 4" descr="https://sun9-46.userapi.com/impg/AeI8xML70a4J5iePD0jROMeJK34Si56NXUfHSg/-CvId18Ytek.jpg?size=900x1600&amp;quality=95&amp;sign=bc67425186cbc2ce5de48c31eda4219c&amp;type=album"/>
          <p:cNvPicPr>
            <a:picLocks noChangeAspect="1" noChangeArrowheads="1"/>
          </p:cNvPicPr>
          <p:nvPr/>
        </p:nvPicPr>
        <p:blipFill>
          <a:blip r:embed="rId2"/>
          <a:srcRect b="26439"/>
          <a:stretch>
            <a:fillRect/>
          </a:stretch>
        </p:blipFill>
        <p:spPr bwMode="auto">
          <a:xfrm>
            <a:off x="4121896" y="1156445"/>
            <a:ext cx="3650504" cy="4773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510" name="AutoShape 6" descr="https://sun9-77.userapi.com/impg/LxIGE9Qi8IVCSaZA8gsdfQ5cLcV9UvCMMZixPQ/l6f7r9xsj0g.jpg?size=1231x1600&amp;quality=95&amp;sign=520b6608064a362e0d86ac27b5dd6592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11" name="Picture 7" descr="C:\Users\Админ\Desktop\Новая папка (2)\h4SIJ9uD5SE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 l="13754" t="5605" r="10294" b="1199"/>
          <a:stretch>
            <a:fillRect/>
          </a:stretch>
        </p:blipFill>
        <p:spPr bwMode="auto">
          <a:xfrm>
            <a:off x="8086259" y="788427"/>
            <a:ext cx="3935412" cy="27162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512" name="Picture 8" descr="C:\Users\Админ\Desktop\Новая папка (2)\l6f7r9xsj0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73188" y="3657599"/>
            <a:ext cx="2156929" cy="28034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516" name="Picture 12" descr="https://sun9-81.userapi.com/impg/k2ssCApMDUFLoLchvVi5yD7LIX0Qbwtgr-kuqg/ZbGrDN35XuE.jpg?size=719x1253&amp;quality=95&amp;sign=1b8caa9b54285db46fea45b47d019146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345269" y="3666873"/>
            <a:ext cx="1589367" cy="27697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518" name="Picture 14" descr="https://sun9-69.userapi.com/impg/t8LmeeEcyv52FVg7f1aMIWD3hIKppYJTdasNGQ/RzcJ3SftNMA.jpg?size=1600x1013&amp;quality=95&amp;sign=d025875e23012a635e20ca21f3518bb5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1854" y="1174376"/>
            <a:ext cx="3695617" cy="23397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520" name="Picture 16" descr="https://sun9-82.userapi.com/impg/unKCc29OFURfm4zPwXsCT-tNodAnYwGbqJ1XgQ/B282-bOhUZQ.jpg?size=1600x1200&amp;quality=95&amp;sign=28979825641ca5d4b6d33875afe10c3c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1294" y="3785616"/>
            <a:ext cx="3666618" cy="27499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61365" y="151511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Акция «Сад Память»</a:t>
            </a: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1" name="Picture 3" descr="C:\Users\Админ\Desktop\Новая папка (2)\aV-sHkpjYPs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 l="5647" t="7039" r="2765" b="7550"/>
          <a:stretch>
            <a:fillRect/>
          </a:stretch>
        </p:blipFill>
        <p:spPr bwMode="auto">
          <a:xfrm>
            <a:off x="8302544" y="713038"/>
            <a:ext cx="3620661" cy="2532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533" name="Picture 5" descr="https://sun9-58.userapi.com/impg/ujG-JWRFnFcVLaczEFsaD0PDZBC9iVq0hOkTEA/lzdKqMRmghg.jpg?size=1600x1200&amp;quality=95&amp;sign=138c532c6b8d9ea13e86d3786d7edd07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9955" y="3620032"/>
            <a:ext cx="3671831" cy="27538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537" name="Picture 9" descr="https://sun9-70.userapi.com/impg/Up18XMViiCxNeeDuEiVYvgQf5nkKMXHbXi6TLQ/glErHDB8uoQ.jpg?size=1600x1200&amp;quality=95&amp;sign=f75f6a324783183f27605812e6505d99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6" y="3812246"/>
            <a:ext cx="3523124" cy="26423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539" name="Picture 11" descr="https://sun9-13.userapi.com/impg/oCZYxa8sUiU39_0ueaH9j6MSYnSjxRuOmqBaBg/q7kgPGlApfs.jpg?size=1280x957&amp;quality=95&amp;sign=bbeeec74066184160163c243415ca04d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8413" y="959223"/>
            <a:ext cx="3429256" cy="25639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535" name="Picture 7" descr="https://sun9-11.userapi.com/impg/1Vmv5ktvnAg8TrSK1l9D327U6j4SP3uvg6XqJg/LBMvXzph4C8.jpg?size=1600x1200&amp;quality=95&amp;sign=7fa3badf2a97a56166b369ade21bd7dc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3946" y="1544617"/>
            <a:ext cx="5021842" cy="37663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C:\Users\Админ\Desktop\Новая папка (2)\7BhOwSlcIQ8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1" y="553179"/>
            <a:ext cx="5577798" cy="55777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76" name="Picture 4" descr="C:\Users\Админ\Desktop\Новая папка (2)\wlfsYmxE-hs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5318" y="571490"/>
            <a:ext cx="4167266" cy="5555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61365" y="151511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Музей «Горенка»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5" name="Picture 3" descr="C:\Users\Админ\Desktop\Новая папка (2)\8c79249b5ccc12426e355e4080bc78a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8547" y="1346470"/>
            <a:ext cx="3697940" cy="49305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242" name="AutoShape 2" descr="https://mail.yandex.ru/message_part/IMG-20220914-WA0027.jpg?_uid=238524552&amp;name=IMG-20220914-WA0027.jpg&amp;hid=1.3&amp;ids=180706935048321067&amp;no_disposition=y&amp;thumb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3" name="Picture 3" descr="C:\Users\Админ\Desktop\IMG-20220914-WA0027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695" y="881063"/>
            <a:ext cx="3263900" cy="43513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44" name="Picture 4" descr="C:\Users\Админ\Desktop\IMG-20220914-WA0018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330082" y="1886002"/>
            <a:ext cx="3347256" cy="44646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\Pictures\НОВЫЙ ДОО ФОТО 2022\Новый ДОУ фото\Музей Горенка\IMG_20201224_0855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39227" y="402771"/>
            <a:ext cx="3670866" cy="4894488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Админ\Pictures\НОВЫЙ ДОО ФОТО 2022\Новый ДОУ фото\Музей Горенка\IMG_20201223_1249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664" y="296635"/>
            <a:ext cx="3857625" cy="514350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Админ\Pictures\НОВЫЙ ДОО ФОТО 2022\Новый ДОУ фото\Музей Горенка\IMG_20201224_085526.jpg"/>
          <p:cNvPicPr>
            <a:picLocks noChangeAspect="1" noChangeArrowheads="1"/>
          </p:cNvPicPr>
          <p:nvPr/>
        </p:nvPicPr>
        <p:blipFill>
          <a:blip r:embed="rId4" cstate="print"/>
          <a:srcRect l="5495" t="6596" r="3846"/>
          <a:stretch>
            <a:fillRect/>
          </a:stretch>
        </p:blipFill>
        <p:spPr bwMode="auto">
          <a:xfrm>
            <a:off x="4376056" y="936173"/>
            <a:ext cx="3592286" cy="4778829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C:\Users\Админ\Desktop\Новая папка (2)\O28rPaLYRIE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812" y="1323601"/>
            <a:ext cx="5065059" cy="50632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581" name="Picture 5" descr="https://sun9-6.userapi.com/impg/nSOV8u5HQ8ADwKia5iFdZjAgt6ipQjpSU043IA/3EaXR16K42w.jpg?size=1599x1599&amp;quality=96&amp;sign=8429a394e5903a9f8f3deeee2845dce2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4626" y="1344705"/>
            <a:ext cx="4993341" cy="49933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-161365" y="151511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Районный историко-краеведческий музей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Админ\Desktop\Новая папка (2)\FvgDbO18dvw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08759" y="512508"/>
            <a:ext cx="4386437" cy="2925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604" name="Picture 4" descr="C:\Users\Админ\Desktop\Новая папка (2)\DODx_6Tf6V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21576" y="8604504"/>
            <a:ext cx="16018016" cy="10680764"/>
          </a:xfrm>
          <a:prstGeom prst="rect">
            <a:avLst/>
          </a:prstGeom>
          <a:noFill/>
        </p:spPr>
      </p:pic>
      <p:pic>
        <p:nvPicPr>
          <p:cNvPr id="25603" name="Picture 3" descr="C:\Users\Админ\Desktop\Новая папка (2)\fI8WC94zcy4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6967" y="1385642"/>
            <a:ext cx="3416967" cy="45731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5" name="Picture 5" descr="C:\Users\Админ\Desktop\Новая папка (2)\uLVL9IV7A1w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3243" y="466343"/>
            <a:ext cx="4779150" cy="28895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606" name="Picture 6" descr="C:\Users\Админ\Desktop\Новая папка (2)\3DMcc9z2WI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1000" y="3609594"/>
            <a:ext cx="3913632" cy="2935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608" name="Picture 8" descr="https://sun9-50.userapi.com/impg/rffO-VheNi6GYetbH9q4vq9jCtg4dsqxkH-ssg/mB4_5d7Nwns.jpg?size=1160x522&amp;quality=96&amp;sign=ea0d5d51d0f4dcc54498d6fe99d1f44e&amp;type=album"/>
          <p:cNvPicPr>
            <a:picLocks noChangeAspect="1" noChangeArrowheads="1"/>
          </p:cNvPicPr>
          <p:nvPr/>
        </p:nvPicPr>
        <p:blipFill>
          <a:blip r:embed="rId7"/>
          <a:srcRect l="8357" r="26429"/>
          <a:stretch>
            <a:fillRect/>
          </a:stretch>
        </p:blipFill>
        <p:spPr bwMode="auto">
          <a:xfrm>
            <a:off x="237744" y="3456256"/>
            <a:ext cx="4572000" cy="31548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D624DE80-83B1-4C2C-8744-76C65C53AA17}"/>
              </a:ext>
            </a:extLst>
          </p:cNvPr>
          <p:cNvSpPr/>
          <p:nvPr/>
        </p:nvSpPr>
        <p:spPr>
          <a:xfrm>
            <a:off x="4338442" y="264213"/>
            <a:ext cx="7646158" cy="550962"/>
          </a:xfrm>
          <a:prstGeom prst="roundRect">
            <a:avLst/>
          </a:prstGeom>
          <a:solidFill>
            <a:srgbClr val="008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6AD1325A-05F8-456A-B498-F44E2AA7EE65}"/>
              </a:ext>
            </a:extLst>
          </p:cNvPr>
          <p:cNvSpPr/>
          <p:nvPr/>
        </p:nvSpPr>
        <p:spPr>
          <a:xfrm>
            <a:off x="4662050" y="384272"/>
            <a:ext cx="72267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II </a:t>
            </a:r>
            <a:r>
              <a:rPr lang="ru-RU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Республиканский форум работников дошкольного образования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213F51B8-75A1-46DE-9998-3802CB0CAAC4}"/>
              </a:ext>
            </a:extLst>
          </p:cNvPr>
          <p:cNvSpPr/>
          <p:nvPr/>
        </p:nvSpPr>
        <p:spPr>
          <a:xfrm>
            <a:off x="7606144" y="1025701"/>
            <a:ext cx="4391887" cy="923330"/>
          </a:xfrm>
          <a:prstGeom prst="roundRect">
            <a:avLst/>
          </a:prstGeom>
          <a:solidFill>
            <a:srgbClr val="008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DAFD185-5683-4943-8573-0001A188221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6678" y="1114107"/>
            <a:ext cx="3351415" cy="70614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24459" y="2276517"/>
            <a:ext cx="1102703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«Если говорить про экономику и развитие страны, то мы прекрасно понимаем, что если человек не будет воспитан, не будет ценить труд, не будет уважать старшее поколение, не будет любить свою малую Родину, то сложно говорить в том числе и о движении вперёд. Процесс образования включает в себя не только обучение, но и важнейшее направление — воспитание».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72609" y="5539739"/>
            <a:ext cx="59687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Кравцов С.С., Министр просвещения РФ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283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Админ\Desktop\2022-09-10 1\1 002.jpg"/>
          <p:cNvPicPr>
            <a:picLocks noChangeAspect="1" noChangeArrowheads="1"/>
          </p:cNvPicPr>
          <p:nvPr/>
        </p:nvPicPr>
        <p:blipFill>
          <a:blip r:embed="rId2"/>
          <a:srcRect l="4927" b="1472"/>
          <a:stretch>
            <a:fillRect/>
          </a:stretch>
        </p:blipFill>
        <p:spPr bwMode="auto">
          <a:xfrm>
            <a:off x="6262609" y="1454046"/>
            <a:ext cx="2857500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 descr="C:\Users\Админ\Desktop\2022-09-10 1\1 003.jpg"/>
          <p:cNvPicPr>
            <a:picLocks noChangeAspect="1" noChangeArrowheads="1"/>
          </p:cNvPicPr>
          <p:nvPr/>
        </p:nvPicPr>
        <p:blipFill>
          <a:blip r:embed="rId3"/>
          <a:srcRect l="3883" b="1160"/>
          <a:stretch>
            <a:fillRect/>
          </a:stretch>
        </p:blipFill>
        <p:spPr bwMode="auto">
          <a:xfrm>
            <a:off x="9312275" y="2051545"/>
            <a:ext cx="2879725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" name="Picture 1" descr="H:\Ш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9317" y="206688"/>
            <a:ext cx="2881208" cy="3960578"/>
          </a:xfrm>
          <a:prstGeom prst="rect">
            <a:avLst/>
          </a:prstGeom>
          <a:noFill/>
        </p:spPr>
      </p:pic>
      <p:pic>
        <p:nvPicPr>
          <p:cNvPr id="2050" name="Picture 2" descr="H:\Шумб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3748" y="779488"/>
            <a:ext cx="2922226" cy="40189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7"/>
          <p:cNvSpPr txBox="1">
            <a:spLocks/>
          </p:cNvSpPr>
          <p:nvPr/>
        </p:nvSpPr>
        <p:spPr>
          <a:xfrm>
            <a:off x="0" y="179882"/>
            <a:ext cx="12192000" cy="12557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Дополнительное образование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рамках федерального проекта «Успех каждого ребенка</a:t>
            </a:r>
            <a:r>
              <a:rPr lang="ru-RU" sz="2800" b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noProof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национального проекта «Образование»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67827" y="1691640"/>
          <a:ext cx="11924173" cy="4673766"/>
        </p:xfrm>
        <a:graphic>
          <a:graphicData uri="http://schemas.openxmlformats.org/drawingml/2006/table">
            <a:tbl>
              <a:tblPr/>
              <a:tblGrid>
                <a:gridCol w="2228537"/>
                <a:gridCol w="2398424"/>
                <a:gridCol w="2383436"/>
                <a:gridCol w="2458387"/>
                <a:gridCol w="2455389"/>
              </a:tblGrid>
              <a:tr h="1715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  2018 года</a:t>
                      </a:r>
                    </a:p>
                  </a:txBody>
                  <a:tcPr marL="49662" marR="49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2018-2019 год</a:t>
                      </a:r>
                    </a:p>
                  </a:txBody>
                  <a:tcPr marL="49662" marR="49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2019-2020 год</a:t>
                      </a:r>
                    </a:p>
                  </a:txBody>
                  <a:tcPr marL="49662" marR="49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2020-2021 год</a:t>
                      </a:r>
                    </a:p>
                  </a:txBody>
                  <a:tcPr marL="49662" marR="49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2021-2022 год</a:t>
                      </a:r>
                    </a:p>
                  </a:txBody>
                  <a:tcPr marL="49662" marR="49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460406"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u="sng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400" u="sng" strike="noStrike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2"/>
                        </a:rPr>
                        <a:t>Кружок   </a:t>
                      </a:r>
                      <a:r>
                        <a:rPr lang="ru-RU" sz="1400" u="sng" strike="noStrike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2"/>
                        </a:rPr>
                        <a:t>"</a:t>
                      </a:r>
                      <a:r>
                        <a:rPr lang="ru-RU" sz="1400" u="sng" strike="noStrike" dirty="0" err="1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2"/>
                        </a:rPr>
                        <a:t>Умарина</a:t>
                      </a:r>
                      <a:r>
                        <a:rPr lang="ru-RU" sz="1400" u="sng" strike="noStrike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2"/>
                        </a:rPr>
                        <a:t>"</a:t>
                      </a:r>
                      <a:endParaRPr lang="ru-RU" sz="1400" u="sng" dirty="0">
                        <a:solidFill>
                          <a:srgbClr val="0070C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u="sng" strike="noStrike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3"/>
                        </a:rPr>
                        <a:t> Кружок "Золотой ключик"</a:t>
                      </a:r>
                      <a:endParaRPr lang="ru-RU" sz="1400" u="sng" dirty="0">
                        <a:solidFill>
                          <a:srgbClr val="0070C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u="sng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Кружок «Зернышки»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u="sng" strike="noStrike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4"/>
                        </a:rPr>
                        <a:t>Секция по спортивной гимнастике</a:t>
                      </a:r>
                      <a:endParaRPr lang="ru-RU" sz="1400" u="sng" dirty="0">
                        <a:solidFill>
                          <a:srgbClr val="0070C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662" marR="49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u="sng" strike="noStrike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2"/>
                        </a:rPr>
                        <a:t>Кружок   </a:t>
                      </a:r>
                      <a:r>
                        <a:rPr lang="ru-RU" sz="1400" u="sng" strike="noStrike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2"/>
                        </a:rPr>
                        <a:t>"</a:t>
                      </a:r>
                      <a:r>
                        <a:rPr lang="ru-RU" sz="1400" u="sng" strike="noStrike" dirty="0" err="1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2"/>
                        </a:rPr>
                        <a:t>Умарина</a:t>
                      </a:r>
                      <a:r>
                        <a:rPr lang="ru-RU" sz="1400" u="sng" strike="noStrike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2"/>
                        </a:rPr>
                        <a:t>"</a:t>
                      </a:r>
                      <a:endParaRPr lang="ru-RU" sz="1400" u="sng" dirty="0">
                        <a:solidFill>
                          <a:srgbClr val="0070C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u="sng" strike="noStrike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3"/>
                        </a:rPr>
                        <a:t> Кружок "Золотой ключик"</a:t>
                      </a:r>
                      <a:endParaRPr lang="ru-RU" sz="1400" u="sng" dirty="0">
                        <a:solidFill>
                          <a:srgbClr val="0070C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u="sng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Кружок «Зернышки»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u="sng" strike="noStrike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4"/>
                        </a:rPr>
                        <a:t>Секция по спортивной гимнастике</a:t>
                      </a:r>
                      <a:endParaRPr lang="ru-RU" sz="1400" u="sng" dirty="0">
                        <a:solidFill>
                          <a:srgbClr val="0070C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u="sng" strike="noStrike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5"/>
                        </a:rPr>
                        <a:t>Кружок "Робототехника"</a:t>
                      </a:r>
                      <a:endParaRPr lang="ru-RU" sz="1400" u="sng" dirty="0">
                        <a:solidFill>
                          <a:srgbClr val="0070C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u="sng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Кружок «</a:t>
                      </a:r>
                      <a:r>
                        <a:rPr lang="ru-RU" sz="1400" u="sng" strike="noStrike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6"/>
                        </a:rPr>
                        <a:t>Чудо шашки</a:t>
                      </a:r>
                      <a:r>
                        <a:rPr lang="ru-RU" sz="1400" u="sng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u="sng" strike="noStrike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7"/>
                        </a:rPr>
                        <a:t>Кружок "Занимательные шахматы"</a:t>
                      </a:r>
                      <a:endParaRPr lang="ru-RU" sz="1400" u="sng" dirty="0">
                        <a:solidFill>
                          <a:srgbClr val="0070C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662" marR="49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u="sng" strike="noStrike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2"/>
                        </a:rPr>
                        <a:t>Кружок  </a:t>
                      </a:r>
                      <a:r>
                        <a:rPr lang="ru-RU" sz="1400" u="sng" strike="noStrike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2"/>
                        </a:rPr>
                        <a:t>"</a:t>
                      </a:r>
                      <a:r>
                        <a:rPr lang="ru-RU" sz="1400" u="sng" strike="noStrike" dirty="0" err="1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2"/>
                        </a:rPr>
                        <a:t>Умарина</a:t>
                      </a:r>
                      <a:r>
                        <a:rPr lang="ru-RU" sz="1400" u="sng" strike="noStrike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2"/>
                        </a:rPr>
                        <a:t>"</a:t>
                      </a:r>
                      <a:endParaRPr lang="ru-RU" sz="1400" u="sng" dirty="0">
                        <a:solidFill>
                          <a:srgbClr val="0070C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u="sng" strike="noStrike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3"/>
                        </a:rPr>
                        <a:t> Кружок "Золотой ключик"</a:t>
                      </a:r>
                      <a:endParaRPr lang="ru-RU" sz="1400" u="sng" dirty="0">
                        <a:solidFill>
                          <a:srgbClr val="0070C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u="sng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Кружок «Зернышки»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u="sng" strike="noStrike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4"/>
                        </a:rPr>
                        <a:t>Секция по спортивной гимнастике</a:t>
                      </a:r>
                      <a:endParaRPr lang="ru-RU" sz="1400" u="sng" dirty="0">
                        <a:solidFill>
                          <a:srgbClr val="0070C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u="sng" strike="noStrike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5"/>
                        </a:rPr>
                        <a:t>Кружок "Робототехника"</a:t>
                      </a:r>
                      <a:endParaRPr lang="ru-RU" sz="1400" u="sng" dirty="0">
                        <a:solidFill>
                          <a:srgbClr val="0070C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u="sng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Кружок «</a:t>
                      </a:r>
                      <a:r>
                        <a:rPr lang="ru-RU" sz="1400" u="sng" strike="noStrike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6"/>
                        </a:rPr>
                        <a:t>Чудо шашки</a:t>
                      </a:r>
                      <a:r>
                        <a:rPr lang="ru-RU" sz="1400" u="sng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u="sng" strike="noStrike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7"/>
                        </a:rPr>
                        <a:t>Кружок "Занимательные шахматы"</a:t>
                      </a:r>
                      <a:endParaRPr lang="ru-RU" sz="1400" u="sng" dirty="0">
                        <a:solidFill>
                          <a:srgbClr val="0070C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u="sng" strike="noStrike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8"/>
                        </a:rPr>
                        <a:t>Кружок"Азы </a:t>
                      </a:r>
                      <a:r>
                        <a:rPr lang="ru-RU" sz="1400" u="sng" strike="noStrike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8"/>
                        </a:rPr>
                        <a:t>финансовой грамотности"</a:t>
                      </a:r>
                      <a:endParaRPr lang="ru-RU" sz="1400" u="sng" dirty="0">
                        <a:solidFill>
                          <a:srgbClr val="0070C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662" marR="49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u="sng" strike="noStrike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2"/>
                        </a:rPr>
                        <a:t>Кружок   </a:t>
                      </a:r>
                      <a:r>
                        <a:rPr lang="ru-RU" sz="1400" u="sng" strike="noStrike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2"/>
                        </a:rPr>
                        <a:t>"</a:t>
                      </a:r>
                      <a:r>
                        <a:rPr lang="ru-RU" sz="1400" u="sng" strike="noStrike" dirty="0" err="1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2"/>
                        </a:rPr>
                        <a:t>Умарина</a:t>
                      </a:r>
                      <a:r>
                        <a:rPr lang="ru-RU" sz="1400" u="sng" strike="noStrike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2"/>
                        </a:rPr>
                        <a:t>"</a:t>
                      </a:r>
                      <a:endParaRPr lang="ru-RU" sz="1400" u="sng" dirty="0">
                        <a:solidFill>
                          <a:srgbClr val="0070C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u="sng" strike="noStrike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3"/>
                        </a:rPr>
                        <a:t> Кружок "Золотой ключик"</a:t>
                      </a:r>
                      <a:endParaRPr lang="ru-RU" sz="1400" u="sng" dirty="0">
                        <a:solidFill>
                          <a:srgbClr val="0070C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u="sng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Кружок «Зернышки»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u="sng" strike="noStrike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4"/>
                        </a:rPr>
                        <a:t>Секция по спортивной гимнастике</a:t>
                      </a:r>
                      <a:endParaRPr lang="ru-RU" sz="1400" u="sng" dirty="0">
                        <a:solidFill>
                          <a:srgbClr val="0070C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u="sng" strike="noStrike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5"/>
                        </a:rPr>
                        <a:t>Кружок "Робототехника"</a:t>
                      </a:r>
                      <a:endParaRPr lang="ru-RU" sz="1400" u="sng" dirty="0">
                        <a:solidFill>
                          <a:srgbClr val="0070C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u="sng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Кружок «</a:t>
                      </a:r>
                      <a:r>
                        <a:rPr lang="ru-RU" sz="1400" u="sng" strike="noStrike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6"/>
                        </a:rPr>
                        <a:t>Чудо шашки</a:t>
                      </a:r>
                      <a:r>
                        <a:rPr lang="ru-RU" sz="1400" u="sng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u="sng" strike="noStrike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7"/>
                        </a:rPr>
                        <a:t>Кружок "Занимательные шахматы"</a:t>
                      </a:r>
                      <a:endParaRPr lang="ru-RU" sz="1400" u="sng" dirty="0">
                        <a:solidFill>
                          <a:srgbClr val="0070C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u="sng" strike="noStrike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8"/>
                        </a:rPr>
                        <a:t>Кружок"Азы</a:t>
                      </a:r>
                      <a:r>
                        <a:rPr lang="ru-RU" sz="1400" u="sng" strike="noStrike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8"/>
                        </a:rPr>
                        <a:t> </a:t>
                      </a:r>
                      <a:r>
                        <a:rPr lang="ru-RU" sz="1400" u="sng" strike="noStrike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8"/>
                        </a:rPr>
                        <a:t>финансовой </a:t>
                      </a:r>
                      <a:r>
                        <a:rPr lang="ru-RU" sz="1400" u="sng" strike="noStrike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8"/>
                        </a:rPr>
                        <a:t>грамотности"</a:t>
                      </a:r>
                      <a:endParaRPr lang="ru-RU" sz="1400" u="sng" dirty="0">
                        <a:solidFill>
                          <a:srgbClr val="0070C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u="sng" strike="noStrike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9"/>
                        </a:rPr>
                        <a:t>Кружок "Веселый мяч"</a:t>
                      </a:r>
                      <a:endParaRPr lang="ru-RU" sz="1400" u="sng" dirty="0">
                        <a:solidFill>
                          <a:srgbClr val="0070C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u="sng" strike="noStrike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10"/>
                        </a:rPr>
                        <a:t>Кружок"Умные </a:t>
                      </a:r>
                      <a:r>
                        <a:rPr lang="ru-RU" sz="1400" u="sng" strike="noStrike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10"/>
                        </a:rPr>
                        <a:t>карандашики"</a:t>
                      </a:r>
                      <a:endParaRPr lang="ru-RU" sz="1400" u="sng" dirty="0">
                        <a:solidFill>
                          <a:srgbClr val="0070C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662" marR="49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u="sng" strike="noStrike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2"/>
                        </a:rPr>
                        <a:t>Кружок</a:t>
                      </a:r>
                      <a:r>
                        <a:rPr lang="ru-RU" sz="1400" u="sng" strike="noStrike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2"/>
                        </a:rPr>
                        <a:t> </a:t>
                      </a:r>
                      <a:r>
                        <a:rPr lang="ru-RU" sz="1400" u="sng" strike="noStrike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2"/>
                        </a:rPr>
                        <a:t>"</a:t>
                      </a:r>
                      <a:r>
                        <a:rPr lang="ru-RU" sz="1400" u="sng" strike="noStrike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2"/>
                        </a:rPr>
                        <a:t>Умарина</a:t>
                      </a:r>
                      <a:r>
                        <a:rPr lang="ru-RU" sz="1400" u="sng" strike="noStrike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2"/>
                        </a:rPr>
                        <a:t>"</a:t>
                      </a:r>
                      <a:endParaRPr lang="ru-RU" sz="1400" u="sng" dirty="0">
                        <a:solidFill>
                          <a:srgbClr val="0070C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u="sng" strike="noStrike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3"/>
                        </a:rPr>
                        <a:t> Кружок "Золотой ключик"</a:t>
                      </a:r>
                      <a:endParaRPr lang="ru-RU" sz="1400" u="sng" dirty="0">
                        <a:solidFill>
                          <a:srgbClr val="0070C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u="sng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Кружок «Зернышки»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u="sng" strike="noStrike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4"/>
                        </a:rPr>
                        <a:t>Секция по спортивной гимнастике</a:t>
                      </a:r>
                      <a:endParaRPr lang="ru-RU" sz="1400" u="sng" dirty="0">
                        <a:solidFill>
                          <a:srgbClr val="0070C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u="sng" strike="noStrike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5"/>
                        </a:rPr>
                        <a:t>Кружок "Робототехника"</a:t>
                      </a:r>
                      <a:endParaRPr lang="ru-RU" sz="1400" u="sng" dirty="0">
                        <a:solidFill>
                          <a:srgbClr val="0070C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u="sng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Кружок «</a:t>
                      </a:r>
                      <a:r>
                        <a:rPr lang="ru-RU" sz="1400" u="sng" strike="noStrike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6"/>
                        </a:rPr>
                        <a:t>Чудо шашки</a:t>
                      </a:r>
                      <a:r>
                        <a:rPr lang="ru-RU" sz="1400" u="sng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u="sng" strike="noStrike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7"/>
                        </a:rPr>
                        <a:t>Кружок "Занимательные шахматы"</a:t>
                      </a:r>
                      <a:endParaRPr lang="ru-RU" sz="1400" u="sng" dirty="0">
                        <a:solidFill>
                          <a:srgbClr val="0070C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u="sng" strike="noStrike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8"/>
                        </a:rPr>
                        <a:t>Кружок»Азы </a:t>
                      </a:r>
                      <a:r>
                        <a:rPr lang="ru-RU" sz="1400" u="sng" strike="noStrike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8"/>
                        </a:rPr>
                        <a:t>финансовой грамотности"</a:t>
                      </a:r>
                      <a:endParaRPr lang="ru-RU" sz="1400" u="sng" dirty="0">
                        <a:solidFill>
                          <a:srgbClr val="0070C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u="sng" strike="noStrike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9"/>
                        </a:rPr>
                        <a:t>Кружок "Веселый мяч"</a:t>
                      </a:r>
                      <a:endParaRPr lang="ru-RU" sz="1400" u="sng" dirty="0">
                        <a:solidFill>
                          <a:srgbClr val="0070C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u="sng" strike="noStrike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10"/>
                        </a:rPr>
                        <a:t>Кружок"Умные </a:t>
                      </a:r>
                      <a:r>
                        <a:rPr lang="ru-RU" sz="1400" u="sng" strike="noStrike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10"/>
                        </a:rPr>
                        <a:t>карандашики"</a:t>
                      </a:r>
                      <a:endParaRPr lang="ru-RU" sz="1400" u="sng" dirty="0">
                        <a:solidFill>
                          <a:srgbClr val="0070C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u="sng" strike="noStrike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11"/>
                        </a:rPr>
                        <a:t>Кружок "Путешествие в мир профессий"</a:t>
                      </a:r>
                      <a:endParaRPr lang="ru-RU" sz="1400" u="sng" dirty="0">
                        <a:solidFill>
                          <a:srgbClr val="0070C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662" marR="49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Picture 6" descr="https://sun9-16.userapi.com/impg/eZqJ2uB6J-B05EbiXr__GtobvfmLwlZXS2B8lg/bv81HU73CLg.jpg?size=791x838&amp;quality=96&amp;sign=57bf41a8fd1fafc72e1e68599ee8567a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9165" y="494674"/>
            <a:ext cx="1561816" cy="16546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632" name="Picture 8" descr="https://upload2.schoolrm.ru/iblock/b68/b686e5344725ae0c53aff442f19a24ef/31bdab62e8e2f1305f128ed2ce51ace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805" y="224851"/>
            <a:ext cx="1345962" cy="17946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634" name="Picture 10" descr="https://upload2.schoolrm.ru/iblock/cd3/cd30510990c4d2cb5213d6f94a280270/da335ea8f382f26650bccbda73ee113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47736" y="239842"/>
            <a:ext cx="1929510" cy="1449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636" name="Picture 12" descr="https://upload2.schoolrm.ru/resize_cache/1309501/c3bed4c46e3bebf9034448fed65e7b8e/iblock/bae/baeccabd4f43691307d4fc1d508c7d2a/772da691cfa16a5bc6da7758b22385f1.JPG"/>
          <p:cNvPicPr>
            <a:picLocks noChangeAspect="1" noChangeArrowheads="1"/>
          </p:cNvPicPr>
          <p:nvPr/>
        </p:nvPicPr>
        <p:blipFill>
          <a:blip r:embed="rId5" cstate="print"/>
          <a:srcRect l="29751" t="33973" r="15259" b="18426"/>
          <a:stretch>
            <a:fillRect/>
          </a:stretch>
        </p:blipFill>
        <p:spPr bwMode="auto">
          <a:xfrm>
            <a:off x="2175514" y="2518347"/>
            <a:ext cx="2033929" cy="13204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638" name="Picture 14" descr="https://upload2.schoolrm.ru/iblock/7fc/7fc7847dee1860c628a5f4287c63bcf8/62656325c55bb13f302e542f36516e0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355" y="2233534"/>
            <a:ext cx="1839298" cy="16672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640" name="Picture 16" descr="https://upload2.schoolrm.ru/resize_cache/1297254/c3bed4c46e3bebf9034448fed65e7b8e/iblock/d4e/d4e4cca7c36c046cf52f3d64503c6bbb/78e385343e3d0d50e3c465fdd32f907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8611" y="1883608"/>
            <a:ext cx="2177204" cy="13692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642" name="Picture 18" descr="https://upload2.schoolrm.ru/resize_cache/1205585/c3bed4c46e3bebf9034448fed65e7b8e/iblock/679/67931ef7dd0ddc85493460e1cdb646ad/69436a9bbe8f80d45e9444b60e92e76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01918" y="3282845"/>
            <a:ext cx="1963970" cy="16014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644" name="Picture 20" descr="https://upload2.schoolrm.ru/resize_cache/1378117/c3bed4c46e3bebf9034448fed65e7b8e/iblock/e28/e28a203651d665e195e1d6e036217e56/acc98fe22c6ad2dbd6d3416752fe360d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36693" y="4979529"/>
            <a:ext cx="1895029" cy="1421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646" name="Picture 22" descr="https://upload2.schoolrm.ru/resize_cache/1203570/c3bed4c46e3bebf9034448fed65e7b8e/iblock/a99/a998ed537733f19a4d94dc1a1f939f2e/176b599af8c4aeb5ce56537215e4826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58582" y="4835649"/>
            <a:ext cx="1899577" cy="14246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648" name="Picture 24" descr="https://upload2.schoolrm.ru/iblock/d2c/d2c90c9c71d7b69cb7b5ace720af2e13/SAM_253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9803" y="4059396"/>
            <a:ext cx="1794646" cy="13459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13" name="Диаграмма 12"/>
          <p:cNvGraphicFramePr/>
          <p:nvPr/>
        </p:nvGraphicFramePr>
        <p:xfrm>
          <a:off x="6940445" y="1184222"/>
          <a:ext cx="5006715" cy="4152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:\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4606" y="1402902"/>
            <a:ext cx="3698073" cy="5224958"/>
          </a:xfrm>
          <a:prstGeom prst="rect">
            <a:avLst/>
          </a:prstGeom>
          <a:noFill/>
        </p:spPr>
      </p:pic>
      <p:pic>
        <p:nvPicPr>
          <p:cNvPr id="39939" name="Picture 3" descr="H:\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51470" y="1491843"/>
            <a:ext cx="3645129" cy="515015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09508" y="197942"/>
            <a:ext cx="11338652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Опорная площадка кафедры дошкольного и начального образования Центра непрерывного повышения профессионального мастерства педагогических работников «Педагог 13.ру»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машинки ст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347149" y="1454047"/>
            <a:ext cx="3582648" cy="35826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61" name="Picture 1" descr="C:\Users\Админ\Desktop\IMG-20220926-WA0005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869837" y="3433827"/>
            <a:ext cx="4017364" cy="30116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62" name="Picture 2" descr="C:\Users\Админ\Desktop\IMG-20220926-WA0007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69757" y="254833"/>
            <a:ext cx="3977389" cy="29830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63" name="Picture 3" descr="C:\Users\Админ\Desktop\IMG-20220926-WA00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19869" y="224852"/>
            <a:ext cx="4032355" cy="302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64" name="Picture 4" descr="C:\Users\Админ\Desktop\IMG-20220926-WA000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4733" y="3642608"/>
            <a:ext cx="3737549" cy="28031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3480444" y="96253"/>
            <a:ext cx="523111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LEGO –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конструирование и робототехника в ДОО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 descr="H:\Левашова И.А\Флаги, стенды\IMG_20220926_102319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 l="4692" r="3916" b="23681"/>
          <a:stretch>
            <a:fillRect/>
          </a:stretch>
        </p:blipFill>
        <p:spPr bwMode="auto">
          <a:xfrm>
            <a:off x="179882" y="2073615"/>
            <a:ext cx="4300538" cy="26939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7892" name="Picture 4" descr="H:\Левашова И.А\Флаги, стенды\IMG_20220926_10383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 l="3833" r="11403" b="8700"/>
          <a:stretch>
            <a:fillRect/>
          </a:stretch>
        </p:blipFill>
        <p:spPr bwMode="auto">
          <a:xfrm>
            <a:off x="8274571" y="1833874"/>
            <a:ext cx="3722557" cy="30079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2" descr="H:\Левашова И.А\Флаги, стенды\IMG_20220926_102341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5120" y="1315961"/>
            <a:ext cx="3409608" cy="49385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0" y="235704"/>
            <a:ext cx="12007121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Государственные символы России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79751" y="875888"/>
            <a:ext cx="118122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hlinkClick r:id="rId2"/>
              </a:rPr>
              <a:t>https://patriot.menobr.ru/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8915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 l="2917" t="4756" b="4741"/>
          <a:stretch>
            <a:fillRect/>
          </a:stretch>
        </p:blipFill>
        <p:spPr bwMode="auto">
          <a:xfrm>
            <a:off x="1469036" y="1588591"/>
            <a:ext cx="9069050" cy="475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0" y="250694"/>
            <a:ext cx="11782269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Всероссийский проект «Формула Патриотизма»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Админ\Desktop\Новая папка (2)\TRRKHQbQi44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172" y="1113004"/>
            <a:ext cx="3442447" cy="45893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652" name="Picture 4" descr="C:\Users\Админ\Desktop\Новая папка (2)\APR9qebRPI8.jpg"/>
          <p:cNvPicPr>
            <a:picLocks noChangeAspect="1" noChangeArrowheads="1"/>
          </p:cNvPicPr>
          <p:nvPr/>
        </p:nvPicPr>
        <p:blipFill>
          <a:blip r:embed="rId3" cstate="print"/>
          <a:srcRect t="25096"/>
          <a:stretch>
            <a:fillRect/>
          </a:stretch>
        </p:blipFill>
        <p:spPr bwMode="auto">
          <a:xfrm>
            <a:off x="7995823" y="1394085"/>
            <a:ext cx="4003363" cy="41828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653" name="Picture 5" descr="C:\Users\Админ\Desktop\Новая папка (2)\y9s6oluHHIk.jpg"/>
          <p:cNvPicPr>
            <a:picLocks noChangeAspect="1" noChangeArrowheads="1"/>
          </p:cNvPicPr>
          <p:nvPr/>
        </p:nvPicPr>
        <p:blipFill>
          <a:blip r:embed="rId4" cstate="print"/>
          <a:srcRect t="23835"/>
          <a:stretch>
            <a:fillRect/>
          </a:stretch>
        </p:blipFill>
        <p:spPr bwMode="auto">
          <a:xfrm>
            <a:off x="3957456" y="1839822"/>
            <a:ext cx="3822366" cy="38817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94873" y="224852"/>
            <a:ext cx="11817245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Муниципальный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консультаный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по оказанию психолого-педагогической, методической и консультативной помощи гражданам, </a:t>
            </a: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имеющим детей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xmlns="" id="{4C41DA9F-2758-4FCC-9838-CD16831B5037}"/>
              </a:ext>
            </a:extLst>
          </p:cNvPr>
          <p:cNvSpPr/>
          <p:nvPr/>
        </p:nvSpPr>
        <p:spPr>
          <a:xfrm>
            <a:off x="183474" y="5087291"/>
            <a:ext cx="4816632" cy="1434044"/>
          </a:xfrm>
          <a:prstGeom prst="roundRect">
            <a:avLst/>
          </a:prstGeom>
          <a:solidFill>
            <a:srgbClr val="008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47C07997-C368-47E7-90E7-099F4F4EF21C}"/>
              </a:ext>
            </a:extLst>
          </p:cNvPr>
          <p:cNvSpPr/>
          <p:nvPr/>
        </p:nvSpPr>
        <p:spPr>
          <a:xfrm>
            <a:off x="673992" y="5163654"/>
            <a:ext cx="413785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431600, Республика Мордовия, Ромодановский район, п. Ромоданово, ул. Московская, д. 40</a:t>
            </a:r>
          </a:p>
          <a:p>
            <a:pPr algn="ctr"/>
            <a:r>
              <a:rPr lang="ru-RU" sz="1600" b="1" cap="none" spc="0" dirty="0" smtClean="0">
                <a:ln w="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Тел.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8(834)382-42-22</a:t>
            </a:r>
            <a:r>
              <a:rPr lang="ru-RU" sz="1600" b="1" cap="none" spc="0" dirty="0" smtClean="0">
                <a:ln w="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, 89875654520</a:t>
            </a:r>
          </a:p>
          <a:p>
            <a:pPr algn="ctr"/>
            <a:r>
              <a:rPr lang="ru-RU" sz="1600" b="1" dirty="0" err="1" smtClean="0">
                <a:ln w="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600" b="1" dirty="0" smtClean="0">
                <a:ln w="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b="1" dirty="0" smtClean="0">
                <a:ln w="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i.a.lev@yandex.ru</a:t>
            </a:r>
            <a:r>
              <a:rPr lang="ru-RU" sz="1600" b="1" cap="none" spc="0" dirty="0" smtClean="0">
                <a:ln w="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cap="none" spc="0" dirty="0">
              <a:ln w="0"/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C7CA2123-1302-44A5-BA54-12C6FDDE57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41279" y="6354200"/>
            <a:ext cx="1658318" cy="253732"/>
          </a:xfrm>
          <a:prstGeom prst="rect">
            <a:avLst/>
          </a:prstGeom>
        </p:spPr>
      </p:pic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xmlns="" id="{23DF1A45-0B6D-447D-BAE8-FB24FAD7FEBA}"/>
              </a:ext>
            </a:extLst>
          </p:cNvPr>
          <p:cNvSpPr/>
          <p:nvPr/>
        </p:nvSpPr>
        <p:spPr>
          <a:xfrm>
            <a:off x="4393862" y="347343"/>
            <a:ext cx="7646158" cy="550962"/>
          </a:xfrm>
          <a:prstGeom prst="roundRect">
            <a:avLst/>
          </a:prstGeom>
          <a:solidFill>
            <a:srgbClr val="008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5FE7ABC0-06BC-4D52-8254-2E619D992B94}"/>
              </a:ext>
            </a:extLst>
          </p:cNvPr>
          <p:cNvSpPr/>
          <p:nvPr/>
        </p:nvSpPr>
        <p:spPr>
          <a:xfrm>
            <a:off x="4736866" y="453547"/>
            <a:ext cx="71935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II </a:t>
            </a:r>
            <a:r>
              <a:rPr lang="ru-RU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Республиканский форум работников дошкольного образования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xmlns="" id="{3A4F7551-951C-49B7-B030-0EB43EFCEC0A}"/>
              </a:ext>
            </a:extLst>
          </p:cNvPr>
          <p:cNvSpPr/>
          <p:nvPr/>
        </p:nvSpPr>
        <p:spPr>
          <a:xfrm>
            <a:off x="7592291" y="1108831"/>
            <a:ext cx="4447308" cy="923330"/>
          </a:xfrm>
          <a:prstGeom prst="roundRect">
            <a:avLst/>
          </a:prstGeom>
          <a:solidFill>
            <a:srgbClr val="008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C5EC86DF-1698-42BF-91C9-8AF765D4133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71455" y="1108831"/>
            <a:ext cx="3836754" cy="808405"/>
          </a:xfrm>
          <a:prstGeom prst="rect">
            <a:avLst/>
          </a:prstGeom>
        </p:spPr>
      </p:pic>
      <p:pic>
        <p:nvPicPr>
          <p:cNvPr id="5122" name="Picture 2" descr="https://upload2.schoolrm.ru/resize_cache/1575593/c3bed4c46e3bebf9034448fed65e7b8e/iblock/03c/03cd5a77c845086bea4266912ca8266c/99f1e01977c08623d389d5ba55d9e58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3015" y="2293495"/>
            <a:ext cx="5334833" cy="4001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09095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39843" y="2608289"/>
            <a:ext cx="22794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5232" y="184591"/>
            <a:ext cx="114357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Основные направления воспитательной работы ДОО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1107606" y="809607"/>
          <a:ext cx="11084394" cy="5801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Админ\Desktop\Новая папка (2)\9q_tPjdNl50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9626" y="1981200"/>
            <a:ext cx="5181600" cy="4130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23" name="Picture 3" descr="C:\Users\Админ\Desktop\Новая папка (2)\WMdhjdp_Krk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1068" y="2004587"/>
            <a:ext cx="5181600" cy="4091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294020" y="344905"/>
            <a:ext cx="7595937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Ценности Родины и природы лежат в основе патриотического направления  воспитания</a:t>
            </a: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4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C:\Users\Админ\Desktop\Новая папка (2)\b4msth0yYY0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675" y="1091106"/>
            <a:ext cx="4991725" cy="4989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748" name="Picture 4" descr="C:\Users\Админ\Desktop\Новая папка (2)\HjPvjNm6cSY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1266" y="1104353"/>
            <a:ext cx="6115108" cy="4891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Админ\Desktop\Новая папка (2)\ceWvew6TB2w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 l="3028" b="15937"/>
          <a:stretch>
            <a:fillRect/>
          </a:stretch>
        </p:blipFill>
        <p:spPr bwMode="auto">
          <a:xfrm>
            <a:off x="1015583" y="860611"/>
            <a:ext cx="3863975" cy="2511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771" name="Picture 3" descr="C:\Users\Админ\Desktop\Новая папка (2)\DFU5LhwBVr4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5239" y="3484250"/>
            <a:ext cx="4217987" cy="3163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C:\Users\Админ\Desktop\Новая папка (2)\nTCSBP2VzU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1607" y="3616346"/>
            <a:ext cx="4082363" cy="3061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3" descr="C:\Users\Админ\Desktop\Новая папка (2)\OJlhtuRtUb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3028" y="673307"/>
            <a:ext cx="3854791" cy="26095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103949" y="0"/>
            <a:ext cx="10669203" cy="707886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Праздник «Никто не забыт, нечто не забыто»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C:\Users\Админ\Desktop\Новая папка (2)\-OVCnjwlpiA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735" y="1628958"/>
            <a:ext cx="5511800" cy="4133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820" name="Picture 4" descr="C:\Users\Админ\Desktop\Новая папка (2)\pfy7uKLYQ38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1334" y="1646419"/>
            <a:ext cx="5630862" cy="4222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598157" y="366223"/>
            <a:ext cx="25821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Экскурсии</a:t>
            </a: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 descr="https://sun9-37.userapi.com/impg/ad3fHRwF419GRuCt8caLRG045BD8Caj7fgXUBA/wScS0qlwMKE.jpg?size=1337x1180&amp;quality=95&amp;sign=96c416fe82a8de8e7b0907a24c2724fd&amp;type=album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832" y="1248270"/>
            <a:ext cx="4581525" cy="40433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702" name="Picture 6" descr="C:\Users\Админ\Desktop\Новая папка (2)\x2BKGZyEhEQ (1)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010400" y="1074556"/>
            <a:ext cx="5181600" cy="3886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2" descr="C:\Users\Админ\Desktop\Новая папка (2)\OxSlscfrQf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5482" y="3553386"/>
            <a:ext cx="4190998" cy="31432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472395" y="0"/>
            <a:ext cx="4568109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Бессмертный полк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Парад Победы</a:t>
            </a:r>
          </a:p>
          <a:p>
            <a:pPr algn="ctr"/>
            <a:endParaRPr lang="ru-RU" sz="4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дмин\Desktop\Новая папка (2)\a3aWCr_1MlM.jpg"/>
          <p:cNvPicPr>
            <a:picLocks noChangeAspect="1" noChangeArrowheads="1"/>
          </p:cNvPicPr>
          <p:nvPr/>
        </p:nvPicPr>
        <p:blipFill>
          <a:blip r:embed="rId2" cstate="print"/>
          <a:srcRect l="5817" t="5621" r="6601" b="5621"/>
          <a:stretch>
            <a:fillRect/>
          </a:stretch>
        </p:blipFill>
        <p:spPr bwMode="auto">
          <a:xfrm>
            <a:off x="573739" y="1308846"/>
            <a:ext cx="5047129" cy="51149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076" name="Picture 4" descr="C:\Users\Админ\Desktop\Новая папка (2)\UBe50XFCntA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5757" y="1296707"/>
            <a:ext cx="5150784" cy="51489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0" y="295835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Акция «Окна Победы»</a:t>
            </a: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00B0F0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743</TotalTime>
  <Words>559</Words>
  <Application>Microsoft Office PowerPoint</Application>
  <PresentationFormat>Произвольный</PresentationFormat>
  <Paragraphs>93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Arial</vt:lpstr>
      <vt:lpstr>Century Gothic</vt:lpstr>
      <vt:lpstr>Calibri</vt:lpstr>
      <vt:lpstr>Times New Roman</vt:lpstr>
      <vt:lpstr>Calibri Light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</cp:lastModifiedBy>
  <cp:revision>51</cp:revision>
  <dcterms:created xsi:type="dcterms:W3CDTF">2021-01-15T08:36:31Z</dcterms:created>
  <dcterms:modified xsi:type="dcterms:W3CDTF">2022-09-26T21:05:56Z</dcterms:modified>
</cp:coreProperties>
</file>